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00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5CE1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C2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257294"/>
            <a:ext cx="775335" cy="3306445"/>
          </a:xfrm>
          <a:custGeom>
            <a:avLst/>
            <a:gdLst/>
            <a:ahLst/>
            <a:cxnLst/>
            <a:rect l="l" t="t" r="r" b="b"/>
            <a:pathLst>
              <a:path w="775335" h="3306445">
                <a:moveTo>
                  <a:pt x="0" y="3305827"/>
                </a:moveTo>
                <a:lnTo>
                  <a:pt x="0" y="3232130"/>
                </a:lnTo>
                <a:lnTo>
                  <a:pt x="6485" y="3226540"/>
                </a:lnTo>
                <a:lnTo>
                  <a:pt x="39757" y="3196614"/>
                </a:lnTo>
                <a:lnTo>
                  <a:pt x="72383" y="3165995"/>
                </a:lnTo>
                <a:lnTo>
                  <a:pt x="104352" y="3134696"/>
                </a:lnTo>
                <a:lnTo>
                  <a:pt x="135652" y="3102728"/>
                </a:lnTo>
                <a:lnTo>
                  <a:pt x="166271" y="3070103"/>
                </a:lnTo>
                <a:lnTo>
                  <a:pt x="196198" y="3036831"/>
                </a:lnTo>
                <a:lnTo>
                  <a:pt x="225421" y="3002926"/>
                </a:lnTo>
                <a:lnTo>
                  <a:pt x="253929" y="2968399"/>
                </a:lnTo>
                <a:lnTo>
                  <a:pt x="281709" y="2933261"/>
                </a:lnTo>
                <a:lnTo>
                  <a:pt x="308750" y="2897523"/>
                </a:lnTo>
                <a:lnTo>
                  <a:pt x="335041" y="2861199"/>
                </a:lnTo>
                <a:lnTo>
                  <a:pt x="360570" y="2824298"/>
                </a:lnTo>
                <a:lnTo>
                  <a:pt x="385324" y="2786834"/>
                </a:lnTo>
                <a:lnTo>
                  <a:pt x="409293" y="2748817"/>
                </a:lnTo>
                <a:lnTo>
                  <a:pt x="432465" y="2710259"/>
                </a:lnTo>
                <a:lnTo>
                  <a:pt x="454828" y="2671172"/>
                </a:lnTo>
                <a:lnTo>
                  <a:pt x="476370" y="2631568"/>
                </a:lnTo>
                <a:lnTo>
                  <a:pt x="497081" y="2591458"/>
                </a:lnTo>
                <a:lnTo>
                  <a:pt x="516947" y="2550853"/>
                </a:lnTo>
                <a:lnTo>
                  <a:pt x="535958" y="2509766"/>
                </a:lnTo>
                <a:lnTo>
                  <a:pt x="554102" y="2468209"/>
                </a:lnTo>
                <a:lnTo>
                  <a:pt x="571367" y="2426192"/>
                </a:lnTo>
                <a:lnTo>
                  <a:pt x="587741" y="2383728"/>
                </a:lnTo>
                <a:lnTo>
                  <a:pt x="603214" y="2340827"/>
                </a:lnTo>
                <a:lnTo>
                  <a:pt x="617773" y="2297503"/>
                </a:lnTo>
                <a:lnTo>
                  <a:pt x="631406" y="2253766"/>
                </a:lnTo>
                <a:lnTo>
                  <a:pt x="644102" y="2209628"/>
                </a:lnTo>
                <a:lnTo>
                  <a:pt x="655849" y="2165100"/>
                </a:lnTo>
                <a:lnTo>
                  <a:pt x="666643" y="2120165"/>
                </a:lnTo>
                <a:lnTo>
                  <a:pt x="676467" y="2074846"/>
                </a:lnTo>
                <a:lnTo>
                  <a:pt x="685302" y="2029184"/>
                </a:lnTo>
                <a:lnTo>
                  <a:pt x="693139" y="1983193"/>
                </a:lnTo>
                <a:lnTo>
                  <a:pt x="699966" y="1936881"/>
                </a:lnTo>
                <a:lnTo>
                  <a:pt x="705773" y="1890261"/>
                </a:lnTo>
                <a:lnTo>
                  <a:pt x="710549" y="1843343"/>
                </a:lnTo>
                <a:lnTo>
                  <a:pt x="714283" y="1796139"/>
                </a:lnTo>
                <a:lnTo>
                  <a:pt x="716963" y="1748659"/>
                </a:lnTo>
                <a:lnTo>
                  <a:pt x="718580" y="1700915"/>
                </a:lnTo>
                <a:lnTo>
                  <a:pt x="719121" y="1652916"/>
                </a:lnTo>
                <a:lnTo>
                  <a:pt x="718578" y="1604901"/>
                </a:lnTo>
                <a:lnTo>
                  <a:pt x="716959" y="1557121"/>
                </a:lnTo>
                <a:lnTo>
                  <a:pt x="714275" y="1509613"/>
                </a:lnTo>
                <a:lnTo>
                  <a:pt x="710536" y="1462390"/>
                </a:lnTo>
                <a:lnTo>
                  <a:pt x="705756" y="1415463"/>
                </a:lnTo>
                <a:lnTo>
                  <a:pt x="699946" y="1368844"/>
                </a:lnTo>
                <a:lnTo>
                  <a:pt x="693117" y="1322544"/>
                </a:lnTo>
                <a:lnTo>
                  <a:pt x="685281" y="1276575"/>
                </a:lnTo>
                <a:lnTo>
                  <a:pt x="676449" y="1230949"/>
                </a:lnTo>
                <a:lnTo>
                  <a:pt x="666634" y="1185677"/>
                </a:lnTo>
                <a:lnTo>
                  <a:pt x="655832" y="1140713"/>
                </a:lnTo>
                <a:lnTo>
                  <a:pt x="644062" y="1096111"/>
                </a:lnTo>
                <a:lnTo>
                  <a:pt x="631334" y="1051883"/>
                </a:lnTo>
                <a:lnTo>
                  <a:pt x="617661" y="1008041"/>
                </a:lnTo>
                <a:lnTo>
                  <a:pt x="603211" y="965041"/>
                </a:lnTo>
                <a:lnTo>
                  <a:pt x="587739" y="922140"/>
                </a:lnTo>
                <a:lnTo>
                  <a:pt x="571364" y="879675"/>
                </a:lnTo>
                <a:lnTo>
                  <a:pt x="554099" y="837657"/>
                </a:lnTo>
                <a:lnTo>
                  <a:pt x="535956" y="796099"/>
                </a:lnTo>
                <a:lnTo>
                  <a:pt x="516945" y="755011"/>
                </a:lnTo>
                <a:lnTo>
                  <a:pt x="497078" y="714407"/>
                </a:lnTo>
                <a:lnTo>
                  <a:pt x="476368" y="674296"/>
                </a:lnTo>
                <a:lnTo>
                  <a:pt x="454826" y="634691"/>
                </a:lnTo>
                <a:lnTo>
                  <a:pt x="432463" y="595604"/>
                </a:lnTo>
                <a:lnTo>
                  <a:pt x="409291" y="557045"/>
                </a:lnTo>
                <a:lnTo>
                  <a:pt x="385322" y="519028"/>
                </a:lnTo>
                <a:lnTo>
                  <a:pt x="360568" y="481563"/>
                </a:lnTo>
                <a:lnTo>
                  <a:pt x="335040" y="444662"/>
                </a:lnTo>
                <a:lnTo>
                  <a:pt x="308749" y="408337"/>
                </a:lnTo>
                <a:lnTo>
                  <a:pt x="281708" y="372600"/>
                </a:lnTo>
                <a:lnTo>
                  <a:pt x="253928" y="337461"/>
                </a:lnTo>
                <a:lnTo>
                  <a:pt x="225421" y="302933"/>
                </a:lnTo>
                <a:lnTo>
                  <a:pt x="196198" y="269028"/>
                </a:lnTo>
                <a:lnTo>
                  <a:pt x="166271" y="235757"/>
                </a:lnTo>
                <a:lnTo>
                  <a:pt x="135652" y="203131"/>
                </a:lnTo>
                <a:lnTo>
                  <a:pt x="104352" y="171162"/>
                </a:lnTo>
                <a:lnTo>
                  <a:pt x="72383" y="139863"/>
                </a:lnTo>
                <a:lnTo>
                  <a:pt x="39757" y="109244"/>
                </a:lnTo>
                <a:lnTo>
                  <a:pt x="6485" y="79318"/>
                </a:lnTo>
                <a:lnTo>
                  <a:pt x="0" y="73728"/>
                </a:lnTo>
                <a:lnTo>
                  <a:pt x="0" y="0"/>
                </a:lnTo>
                <a:lnTo>
                  <a:pt x="46316" y="39638"/>
                </a:lnTo>
                <a:lnTo>
                  <a:pt x="79511" y="69583"/>
                </a:lnTo>
                <a:lnTo>
                  <a:pt x="112079" y="100200"/>
                </a:lnTo>
                <a:lnTo>
                  <a:pt x="144007" y="131478"/>
                </a:lnTo>
                <a:lnTo>
                  <a:pt x="175285" y="163407"/>
                </a:lnTo>
                <a:lnTo>
                  <a:pt x="205902" y="195975"/>
                </a:lnTo>
                <a:lnTo>
                  <a:pt x="235846" y="229171"/>
                </a:lnTo>
                <a:lnTo>
                  <a:pt x="265107" y="262984"/>
                </a:lnTo>
                <a:lnTo>
                  <a:pt x="293674" y="297403"/>
                </a:lnTo>
                <a:lnTo>
                  <a:pt x="321535" y="332418"/>
                </a:lnTo>
                <a:lnTo>
                  <a:pt x="348680" y="368017"/>
                </a:lnTo>
                <a:lnTo>
                  <a:pt x="375098" y="404188"/>
                </a:lnTo>
                <a:lnTo>
                  <a:pt x="400777" y="440922"/>
                </a:lnTo>
                <a:lnTo>
                  <a:pt x="425706" y="478207"/>
                </a:lnTo>
                <a:lnTo>
                  <a:pt x="449875" y="516032"/>
                </a:lnTo>
                <a:lnTo>
                  <a:pt x="473273" y="554386"/>
                </a:lnTo>
                <a:lnTo>
                  <a:pt x="495888" y="593258"/>
                </a:lnTo>
                <a:lnTo>
                  <a:pt x="517709" y="632637"/>
                </a:lnTo>
                <a:lnTo>
                  <a:pt x="538726" y="672512"/>
                </a:lnTo>
                <a:lnTo>
                  <a:pt x="558928" y="712871"/>
                </a:lnTo>
                <a:lnTo>
                  <a:pt x="578302" y="753705"/>
                </a:lnTo>
                <a:lnTo>
                  <a:pt x="596839" y="795001"/>
                </a:lnTo>
                <a:lnTo>
                  <a:pt x="614527" y="836750"/>
                </a:lnTo>
                <a:lnTo>
                  <a:pt x="631356" y="878939"/>
                </a:lnTo>
                <a:lnTo>
                  <a:pt x="647314" y="921558"/>
                </a:lnTo>
                <a:lnTo>
                  <a:pt x="662390" y="964595"/>
                </a:lnTo>
                <a:lnTo>
                  <a:pt x="676672" y="1008366"/>
                </a:lnTo>
                <a:lnTo>
                  <a:pt x="689915" y="1052104"/>
                </a:lnTo>
                <a:lnTo>
                  <a:pt x="702252" y="1096243"/>
                </a:lnTo>
                <a:lnTo>
                  <a:pt x="713670" y="1140771"/>
                </a:lnTo>
                <a:lnTo>
                  <a:pt x="724159" y="1185679"/>
                </a:lnTo>
                <a:lnTo>
                  <a:pt x="733713" y="1230998"/>
                </a:lnTo>
                <a:lnTo>
                  <a:pt x="742308" y="1276658"/>
                </a:lnTo>
                <a:lnTo>
                  <a:pt x="749934" y="1322649"/>
                </a:lnTo>
                <a:lnTo>
                  <a:pt x="756578" y="1368960"/>
                </a:lnTo>
                <a:lnTo>
                  <a:pt x="762231" y="1415579"/>
                </a:lnTo>
                <a:lnTo>
                  <a:pt x="766880" y="1462496"/>
                </a:lnTo>
                <a:lnTo>
                  <a:pt x="770516" y="1509699"/>
                </a:lnTo>
                <a:lnTo>
                  <a:pt x="773126" y="1557177"/>
                </a:lnTo>
                <a:lnTo>
                  <a:pt x="774700" y="1604920"/>
                </a:lnTo>
                <a:lnTo>
                  <a:pt x="775227" y="1652942"/>
                </a:lnTo>
                <a:lnTo>
                  <a:pt x="774698" y="1700982"/>
                </a:lnTo>
                <a:lnTo>
                  <a:pt x="773120" y="1748761"/>
                </a:lnTo>
                <a:lnTo>
                  <a:pt x="770506" y="1796267"/>
                </a:lnTo>
                <a:lnTo>
                  <a:pt x="766866" y="1843489"/>
                </a:lnTo>
                <a:lnTo>
                  <a:pt x="762212" y="1890415"/>
                </a:lnTo>
                <a:lnTo>
                  <a:pt x="756556" y="1937033"/>
                </a:lnTo>
                <a:lnTo>
                  <a:pt x="749911" y="1983332"/>
                </a:lnTo>
                <a:lnTo>
                  <a:pt x="742287" y="2029300"/>
                </a:lnTo>
                <a:lnTo>
                  <a:pt x="733696" y="2074925"/>
                </a:lnTo>
                <a:lnTo>
                  <a:pt x="724152" y="2120196"/>
                </a:lnTo>
                <a:lnTo>
                  <a:pt x="713657" y="2165132"/>
                </a:lnTo>
                <a:lnTo>
                  <a:pt x="702218" y="2209735"/>
                </a:lnTo>
                <a:lnTo>
                  <a:pt x="689853" y="2253963"/>
                </a:lnTo>
                <a:lnTo>
                  <a:pt x="676574" y="2297805"/>
                </a:lnTo>
                <a:lnTo>
                  <a:pt x="662390" y="2341251"/>
                </a:lnTo>
                <a:lnTo>
                  <a:pt x="647314" y="2384288"/>
                </a:lnTo>
                <a:lnTo>
                  <a:pt x="631356" y="2426907"/>
                </a:lnTo>
                <a:lnTo>
                  <a:pt x="614527" y="2469096"/>
                </a:lnTo>
                <a:lnTo>
                  <a:pt x="596839" y="2510844"/>
                </a:lnTo>
                <a:lnTo>
                  <a:pt x="578302" y="2552140"/>
                </a:lnTo>
                <a:lnTo>
                  <a:pt x="558928" y="2592974"/>
                </a:lnTo>
                <a:lnTo>
                  <a:pt x="538726" y="2633333"/>
                </a:lnTo>
                <a:lnTo>
                  <a:pt x="517709" y="2673207"/>
                </a:lnTo>
                <a:lnTo>
                  <a:pt x="495888" y="2712586"/>
                </a:lnTo>
                <a:lnTo>
                  <a:pt x="473273" y="2751457"/>
                </a:lnTo>
                <a:lnTo>
                  <a:pt x="449875" y="2789810"/>
                </a:lnTo>
                <a:lnTo>
                  <a:pt x="425706" y="2827634"/>
                </a:lnTo>
                <a:lnTo>
                  <a:pt x="400777" y="2864918"/>
                </a:lnTo>
                <a:lnTo>
                  <a:pt x="375098" y="2901651"/>
                </a:lnTo>
                <a:lnTo>
                  <a:pt x="348680" y="2937822"/>
                </a:lnTo>
                <a:lnTo>
                  <a:pt x="321535" y="2973420"/>
                </a:lnTo>
                <a:lnTo>
                  <a:pt x="293674" y="3008434"/>
                </a:lnTo>
                <a:lnTo>
                  <a:pt x="265107" y="3042852"/>
                </a:lnTo>
                <a:lnTo>
                  <a:pt x="235846" y="3076664"/>
                </a:lnTo>
                <a:lnTo>
                  <a:pt x="205902" y="3109859"/>
                </a:lnTo>
                <a:lnTo>
                  <a:pt x="175285" y="3142426"/>
                </a:lnTo>
                <a:lnTo>
                  <a:pt x="144007" y="3174353"/>
                </a:lnTo>
                <a:lnTo>
                  <a:pt x="112079" y="3205631"/>
                </a:lnTo>
                <a:lnTo>
                  <a:pt x="79511" y="3236247"/>
                </a:lnTo>
                <a:lnTo>
                  <a:pt x="46316" y="3266190"/>
                </a:lnTo>
                <a:lnTo>
                  <a:pt x="12503" y="3295450"/>
                </a:lnTo>
                <a:lnTo>
                  <a:pt x="0" y="3305827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482872"/>
            <a:ext cx="607695" cy="2854960"/>
          </a:xfrm>
          <a:custGeom>
            <a:avLst/>
            <a:gdLst/>
            <a:ahLst/>
            <a:cxnLst/>
            <a:rect l="l" t="t" r="r" b="b"/>
            <a:pathLst>
              <a:path w="607695" h="2854959">
                <a:moveTo>
                  <a:pt x="0" y="2854694"/>
                </a:moveTo>
                <a:lnTo>
                  <a:pt x="0" y="0"/>
                </a:lnTo>
                <a:lnTo>
                  <a:pt x="25240" y="24682"/>
                </a:lnTo>
                <a:lnTo>
                  <a:pt x="56590" y="56743"/>
                </a:lnTo>
                <a:lnTo>
                  <a:pt x="87218" y="89501"/>
                </a:lnTo>
                <a:lnTo>
                  <a:pt x="117109" y="122943"/>
                </a:lnTo>
                <a:lnTo>
                  <a:pt x="146251" y="157056"/>
                </a:lnTo>
                <a:lnTo>
                  <a:pt x="174630" y="191826"/>
                </a:lnTo>
                <a:lnTo>
                  <a:pt x="202234" y="227241"/>
                </a:lnTo>
                <a:lnTo>
                  <a:pt x="229050" y="263287"/>
                </a:lnTo>
                <a:lnTo>
                  <a:pt x="255063" y="299951"/>
                </a:lnTo>
                <a:lnTo>
                  <a:pt x="280263" y="337221"/>
                </a:lnTo>
                <a:lnTo>
                  <a:pt x="304634" y="375082"/>
                </a:lnTo>
                <a:lnTo>
                  <a:pt x="328164" y="413523"/>
                </a:lnTo>
                <a:lnTo>
                  <a:pt x="350840" y="452529"/>
                </a:lnTo>
                <a:lnTo>
                  <a:pt x="372649" y="492089"/>
                </a:lnTo>
                <a:lnTo>
                  <a:pt x="393578" y="532188"/>
                </a:lnTo>
                <a:lnTo>
                  <a:pt x="413614" y="572813"/>
                </a:lnTo>
                <a:lnTo>
                  <a:pt x="432743" y="613953"/>
                </a:lnTo>
                <a:lnTo>
                  <a:pt x="450953" y="655592"/>
                </a:lnTo>
                <a:lnTo>
                  <a:pt x="468230" y="697719"/>
                </a:lnTo>
                <a:lnTo>
                  <a:pt x="484562" y="740320"/>
                </a:lnTo>
                <a:lnTo>
                  <a:pt x="499934" y="783382"/>
                </a:lnTo>
                <a:lnTo>
                  <a:pt x="514335" y="826893"/>
                </a:lnTo>
                <a:lnTo>
                  <a:pt x="527751" y="870838"/>
                </a:lnTo>
                <a:lnTo>
                  <a:pt x="540169" y="915205"/>
                </a:lnTo>
                <a:lnTo>
                  <a:pt x="551576" y="959981"/>
                </a:lnTo>
                <a:lnTo>
                  <a:pt x="561958" y="1005152"/>
                </a:lnTo>
                <a:lnTo>
                  <a:pt x="571303" y="1050706"/>
                </a:lnTo>
                <a:lnTo>
                  <a:pt x="579598" y="1096629"/>
                </a:lnTo>
                <a:lnTo>
                  <a:pt x="586829" y="1142909"/>
                </a:lnTo>
                <a:lnTo>
                  <a:pt x="592983" y="1189532"/>
                </a:lnTo>
                <a:lnTo>
                  <a:pt x="598048" y="1236485"/>
                </a:lnTo>
                <a:lnTo>
                  <a:pt x="602010" y="1283756"/>
                </a:lnTo>
                <a:lnTo>
                  <a:pt x="604856" y="1331330"/>
                </a:lnTo>
                <a:lnTo>
                  <a:pt x="606574" y="1379195"/>
                </a:lnTo>
                <a:lnTo>
                  <a:pt x="607149" y="1427338"/>
                </a:lnTo>
                <a:lnTo>
                  <a:pt x="606573" y="1475482"/>
                </a:lnTo>
                <a:lnTo>
                  <a:pt x="604856" y="1523348"/>
                </a:lnTo>
                <a:lnTo>
                  <a:pt x="602009" y="1570923"/>
                </a:lnTo>
                <a:lnTo>
                  <a:pt x="598047" y="1618194"/>
                </a:lnTo>
                <a:lnTo>
                  <a:pt x="592982" y="1665148"/>
                </a:lnTo>
                <a:lnTo>
                  <a:pt x="586827" y="1711772"/>
                </a:lnTo>
                <a:lnTo>
                  <a:pt x="579596" y="1758053"/>
                </a:lnTo>
                <a:lnTo>
                  <a:pt x="571301" y="1803977"/>
                </a:lnTo>
                <a:lnTo>
                  <a:pt x="561956" y="1849532"/>
                </a:lnTo>
                <a:lnTo>
                  <a:pt x="551573" y="1894704"/>
                </a:lnTo>
                <a:lnTo>
                  <a:pt x="540167" y="1939480"/>
                </a:lnTo>
                <a:lnTo>
                  <a:pt x="527749" y="1983848"/>
                </a:lnTo>
                <a:lnTo>
                  <a:pt x="514333" y="2027794"/>
                </a:lnTo>
                <a:lnTo>
                  <a:pt x="499932" y="2071305"/>
                </a:lnTo>
                <a:lnTo>
                  <a:pt x="484559" y="2114368"/>
                </a:lnTo>
                <a:lnTo>
                  <a:pt x="468228" y="2156969"/>
                </a:lnTo>
                <a:lnTo>
                  <a:pt x="450951" y="2199097"/>
                </a:lnTo>
                <a:lnTo>
                  <a:pt x="432741" y="2240737"/>
                </a:lnTo>
                <a:lnTo>
                  <a:pt x="413612" y="2281876"/>
                </a:lnTo>
                <a:lnTo>
                  <a:pt x="393576" y="2322502"/>
                </a:lnTo>
                <a:lnTo>
                  <a:pt x="372647" y="2362602"/>
                </a:lnTo>
                <a:lnTo>
                  <a:pt x="350838" y="2402162"/>
                </a:lnTo>
                <a:lnTo>
                  <a:pt x="328162" y="2441168"/>
                </a:lnTo>
                <a:lnTo>
                  <a:pt x="304632" y="2479609"/>
                </a:lnTo>
                <a:lnTo>
                  <a:pt x="280261" y="2517471"/>
                </a:lnTo>
                <a:lnTo>
                  <a:pt x="255062" y="2554741"/>
                </a:lnTo>
                <a:lnTo>
                  <a:pt x="229048" y="2591406"/>
                </a:lnTo>
                <a:lnTo>
                  <a:pt x="202233" y="2627452"/>
                </a:lnTo>
                <a:lnTo>
                  <a:pt x="174629" y="2662867"/>
                </a:lnTo>
                <a:lnTo>
                  <a:pt x="146250" y="2697637"/>
                </a:lnTo>
                <a:lnTo>
                  <a:pt x="117108" y="2731750"/>
                </a:lnTo>
                <a:lnTo>
                  <a:pt x="87217" y="2765192"/>
                </a:lnTo>
                <a:lnTo>
                  <a:pt x="56590" y="2797950"/>
                </a:lnTo>
                <a:lnTo>
                  <a:pt x="25240" y="2830012"/>
                </a:lnTo>
                <a:lnTo>
                  <a:pt x="0" y="2854694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5CE1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5CE1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4087" y="1771649"/>
            <a:ext cx="8229599" cy="552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60718" y="0"/>
            <a:ext cx="6924659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70260" y="5886449"/>
            <a:ext cx="5035358" cy="4394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342" y="438037"/>
            <a:ext cx="677481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5CE1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914" y="1641652"/>
            <a:ext cx="17750170" cy="304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2C2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beme-acn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3937" y="8375845"/>
            <a:ext cx="39579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990" algn="l"/>
              </a:tabLst>
            </a:pPr>
            <a:r>
              <a:rPr sz="3200" spc="-265" dirty="0">
                <a:solidFill>
                  <a:srgbClr val="244257"/>
                </a:solidFill>
                <a:latin typeface="Arial"/>
                <a:cs typeface="Arial"/>
              </a:rPr>
              <a:t>THE	</a:t>
            </a:r>
            <a:r>
              <a:rPr sz="3200" spc="-165" dirty="0">
                <a:solidFill>
                  <a:srgbClr val="244257"/>
                </a:solidFill>
                <a:latin typeface="Arial"/>
                <a:cs typeface="Arial"/>
              </a:rPr>
              <a:t>SIENCE</a:t>
            </a:r>
            <a:r>
              <a:rPr sz="3200" spc="-2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3200" spc="-220" dirty="0">
                <a:solidFill>
                  <a:srgbClr val="244257"/>
                </a:solidFill>
                <a:latin typeface="Arial"/>
                <a:cs typeface="Arial"/>
              </a:rPr>
              <a:t>BEHIND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63750" cy="1564640"/>
          </a:xfrm>
          <a:custGeom>
            <a:avLst/>
            <a:gdLst/>
            <a:ahLst/>
            <a:cxnLst/>
            <a:rect l="l" t="t" r="r" b="b"/>
            <a:pathLst>
              <a:path w="2063750" h="1564640">
                <a:moveTo>
                  <a:pt x="669727" y="1516365"/>
                </a:moveTo>
                <a:lnTo>
                  <a:pt x="254184" y="1516365"/>
                </a:lnTo>
                <a:lnTo>
                  <a:pt x="302334" y="1515723"/>
                </a:lnTo>
                <a:lnTo>
                  <a:pt x="350171" y="1513809"/>
                </a:lnTo>
                <a:lnTo>
                  <a:pt x="397682" y="1510640"/>
                </a:lnTo>
                <a:lnTo>
                  <a:pt x="444848" y="1506231"/>
                </a:lnTo>
                <a:lnTo>
                  <a:pt x="491654" y="1500599"/>
                </a:lnTo>
                <a:lnTo>
                  <a:pt x="538082" y="1493760"/>
                </a:lnTo>
                <a:lnTo>
                  <a:pt x="584118" y="1485730"/>
                </a:lnTo>
                <a:lnTo>
                  <a:pt x="629745" y="1476525"/>
                </a:lnTo>
                <a:lnTo>
                  <a:pt x="674947" y="1466163"/>
                </a:lnTo>
                <a:lnTo>
                  <a:pt x="719707" y="1454659"/>
                </a:lnTo>
                <a:lnTo>
                  <a:pt x="764009" y="1442029"/>
                </a:lnTo>
                <a:lnTo>
                  <a:pt x="807837" y="1428290"/>
                </a:lnTo>
                <a:lnTo>
                  <a:pt x="851175" y="1413457"/>
                </a:lnTo>
                <a:lnTo>
                  <a:pt x="894005" y="1397549"/>
                </a:lnTo>
                <a:lnTo>
                  <a:pt x="936312" y="1380579"/>
                </a:lnTo>
                <a:lnTo>
                  <a:pt x="978080" y="1362566"/>
                </a:lnTo>
                <a:lnTo>
                  <a:pt x="1019293" y="1343524"/>
                </a:lnTo>
                <a:lnTo>
                  <a:pt x="1059933" y="1323471"/>
                </a:lnTo>
                <a:lnTo>
                  <a:pt x="1099985" y="1302423"/>
                </a:lnTo>
                <a:lnTo>
                  <a:pt x="1139433" y="1280396"/>
                </a:lnTo>
                <a:lnTo>
                  <a:pt x="1178259" y="1257405"/>
                </a:lnTo>
                <a:lnTo>
                  <a:pt x="1216449" y="1233469"/>
                </a:lnTo>
                <a:lnTo>
                  <a:pt x="1253985" y="1208602"/>
                </a:lnTo>
                <a:lnTo>
                  <a:pt x="1290852" y="1182821"/>
                </a:lnTo>
                <a:lnTo>
                  <a:pt x="1327033" y="1156143"/>
                </a:lnTo>
                <a:lnTo>
                  <a:pt x="1362511" y="1128583"/>
                </a:lnTo>
                <a:lnTo>
                  <a:pt x="1397271" y="1100159"/>
                </a:lnTo>
                <a:lnTo>
                  <a:pt x="1431296" y="1070885"/>
                </a:lnTo>
                <a:lnTo>
                  <a:pt x="1464570" y="1040779"/>
                </a:lnTo>
                <a:lnTo>
                  <a:pt x="1497076" y="1009857"/>
                </a:lnTo>
                <a:lnTo>
                  <a:pt x="1528799" y="978135"/>
                </a:lnTo>
                <a:lnTo>
                  <a:pt x="1559722" y="945629"/>
                </a:lnTo>
                <a:lnTo>
                  <a:pt x="1589829" y="912356"/>
                </a:lnTo>
                <a:lnTo>
                  <a:pt x="1619103" y="878332"/>
                </a:lnTo>
                <a:lnTo>
                  <a:pt x="1647529" y="843573"/>
                </a:lnTo>
                <a:lnTo>
                  <a:pt x="1675089" y="808095"/>
                </a:lnTo>
                <a:lnTo>
                  <a:pt x="1701768" y="771915"/>
                </a:lnTo>
                <a:lnTo>
                  <a:pt x="1727550" y="735050"/>
                </a:lnTo>
                <a:lnTo>
                  <a:pt x="1752417" y="697514"/>
                </a:lnTo>
                <a:lnTo>
                  <a:pt x="1776354" y="659325"/>
                </a:lnTo>
                <a:lnTo>
                  <a:pt x="1799345" y="620499"/>
                </a:lnTo>
                <a:lnTo>
                  <a:pt x="1821373" y="581052"/>
                </a:lnTo>
                <a:lnTo>
                  <a:pt x="1842422" y="541001"/>
                </a:lnTo>
                <a:lnTo>
                  <a:pt x="1862476" y="500361"/>
                </a:lnTo>
                <a:lnTo>
                  <a:pt x="1881518" y="459150"/>
                </a:lnTo>
                <a:lnTo>
                  <a:pt x="1899532" y="417383"/>
                </a:lnTo>
                <a:lnTo>
                  <a:pt x="1916501" y="375076"/>
                </a:lnTo>
                <a:lnTo>
                  <a:pt x="1932411" y="332246"/>
                </a:lnTo>
                <a:lnTo>
                  <a:pt x="1947243" y="288909"/>
                </a:lnTo>
                <a:lnTo>
                  <a:pt x="1960983" y="245082"/>
                </a:lnTo>
                <a:lnTo>
                  <a:pt x="1973613" y="200780"/>
                </a:lnTo>
                <a:lnTo>
                  <a:pt x="1985117" y="156021"/>
                </a:lnTo>
                <a:lnTo>
                  <a:pt x="1995480" y="110819"/>
                </a:lnTo>
                <a:lnTo>
                  <a:pt x="2004684" y="65192"/>
                </a:lnTo>
                <a:lnTo>
                  <a:pt x="2012714" y="19156"/>
                </a:lnTo>
                <a:lnTo>
                  <a:pt x="2015536" y="0"/>
                </a:lnTo>
                <a:lnTo>
                  <a:pt x="2063729" y="0"/>
                </a:lnTo>
                <a:lnTo>
                  <a:pt x="2053466" y="63544"/>
                </a:lnTo>
                <a:lnTo>
                  <a:pt x="2044591" y="109005"/>
                </a:lnTo>
                <a:lnTo>
                  <a:pt x="2034598" y="154059"/>
                </a:lnTo>
                <a:lnTo>
                  <a:pt x="2023501" y="198693"/>
                </a:lnTo>
                <a:lnTo>
                  <a:pt x="2011316" y="242891"/>
                </a:lnTo>
                <a:lnTo>
                  <a:pt x="1998057" y="286638"/>
                </a:lnTo>
                <a:lnTo>
                  <a:pt x="1983741" y="329918"/>
                </a:lnTo>
                <a:lnTo>
                  <a:pt x="1968381" y="372717"/>
                </a:lnTo>
                <a:lnTo>
                  <a:pt x="1951993" y="415019"/>
                </a:lnTo>
                <a:lnTo>
                  <a:pt x="1934593" y="456809"/>
                </a:lnTo>
                <a:lnTo>
                  <a:pt x="1916196" y="498073"/>
                </a:lnTo>
                <a:lnTo>
                  <a:pt x="1896816" y="538794"/>
                </a:lnTo>
                <a:lnTo>
                  <a:pt x="1876469" y="578957"/>
                </a:lnTo>
                <a:lnTo>
                  <a:pt x="1855170" y="618548"/>
                </a:lnTo>
                <a:lnTo>
                  <a:pt x="1832935" y="657552"/>
                </a:lnTo>
                <a:lnTo>
                  <a:pt x="1809778" y="695952"/>
                </a:lnTo>
                <a:lnTo>
                  <a:pt x="1785715" y="733735"/>
                </a:lnTo>
                <a:lnTo>
                  <a:pt x="1760760" y="770884"/>
                </a:lnTo>
                <a:lnTo>
                  <a:pt x="1734929" y="807384"/>
                </a:lnTo>
                <a:lnTo>
                  <a:pt x="1708238" y="843222"/>
                </a:lnTo>
                <a:lnTo>
                  <a:pt x="1680701" y="878380"/>
                </a:lnTo>
                <a:lnTo>
                  <a:pt x="1652333" y="912844"/>
                </a:lnTo>
                <a:lnTo>
                  <a:pt x="1623151" y="946600"/>
                </a:lnTo>
                <a:lnTo>
                  <a:pt x="1593168" y="979631"/>
                </a:lnTo>
                <a:lnTo>
                  <a:pt x="1562400" y="1011922"/>
                </a:lnTo>
                <a:lnTo>
                  <a:pt x="1530862" y="1043459"/>
                </a:lnTo>
                <a:lnTo>
                  <a:pt x="1498570" y="1074226"/>
                </a:lnTo>
                <a:lnTo>
                  <a:pt x="1465538" y="1104209"/>
                </a:lnTo>
                <a:lnTo>
                  <a:pt x="1431782" y="1133391"/>
                </a:lnTo>
                <a:lnTo>
                  <a:pt x="1397317" y="1161757"/>
                </a:lnTo>
                <a:lnTo>
                  <a:pt x="1362158" y="1189293"/>
                </a:lnTo>
                <a:lnTo>
                  <a:pt x="1326320" y="1215984"/>
                </a:lnTo>
                <a:lnTo>
                  <a:pt x="1289819" y="1241814"/>
                </a:lnTo>
                <a:lnTo>
                  <a:pt x="1252669" y="1266767"/>
                </a:lnTo>
                <a:lnTo>
                  <a:pt x="1214887" y="1290830"/>
                </a:lnTo>
                <a:lnTo>
                  <a:pt x="1176486" y="1313986"/>
                </a:lnTo>
                <a:lnTo>
                  <a:pt x="1137482" y="1336220"/>
                </a:lnTo>
                <a:lnTo>
                  <a:pt x="1097891" y="1357518"/>
                </a:lnTo>
                <a:lnTo>
                  <a:pt x="1057727" y="1377864"/>
                </a:lnTo>
                <a:lnTo>
                  <a:pt x="1017006" y="1397243"/>
                </a:lnTo>
                <a:lnTo>
                  <a:pt x="975743" y="1415640"/>
                </a:lnTo>
                <a:lnTo>
                  <a:pt x="933952" y="1433039"/>
                </a:lnTo>
                <a:lnTo>
                  <a:pt x="891650" y="1449426"/>
                </a:lnTo>
                <a:lnTo>
                  <a:pt x="848852" y="1464785"/>
                </a:lnTo>
                <a:lnTo>
                  <a:pt x="805572" y="1479101"/>
                </a:lnTo>
                <a:lnTo>
                  <a:pt x="761826" y="1492359"/>
                </a:lnTo>
                <a:lnTo>
                  <a:pt x="717628" y="1504544"/>
                </a:lnTo>
                <a:lnTo>
                  <a:pt x="672620" y="1515723"/>
                </a:lnTo>
                <a:lnTo>
                  <a:pt x="669727" y="1516365"/>
                </a:lnTo>
                <a:close/>
              </a:path>
              <a:path w="2063750" h="1564640">
                <a:moveTo>
                  <a:pt x="254145" y="1564023"/>
                </a:moveTo>
                <a:lnTo>
                  <a:pt x="206310" y="1563406"/>
                </a:lnTo>
                <a:lnTo>
                  <a:pt x="158735" y="1561563"/>
                </a:lnTo>
                <a:lnTo>
                  <a:pt x="111475" y="1558511"/>
                </a:lnTo>
                <a:lnTo>
                  <a:pt x="64545" y="1554264"/>
                </a:lnTo>
                <a:lnTo>
                  <a:pt x="17959" y="1548837"/>
                </a:lnTo>
                <a:lnTo>
                  <a:pt x="0" y="1546276"/>
                </a:lnTo>
                <a:lnTo>
                  <a:pt x="0" y="1498137"/>
                </a:lnTo>
                <a:lnTo>
                  <a:pt x="16714" y="1500599"/>
                </a:lnTo>
                <a:lnTo>
                  <a:pt x="63520" y="1506231"/>
                </a:lnTo>
                <a:lnTo>
                  <a:pt x="110687" y="1510640"/>
                </a:lnTo>
                <a:lnTo>
                  <a:pt x="158197" y="1513810"/>
                </a:lnTo>
                <a:lnTo>
                  <a:pt x="206035" y="1515723"/>
                </a:lnTo>
                <a:lnTo>
                  <a:pt x="254184" y="1516365"/>
                </a:lnTo>
                <a:lnTo>
                  <a:pt x="669727" y="1516365"/>
                </a:lnTo>
                <a:lnTo>
                  <a:pt x="627941" y="1525633"/>
                </a:lnTo>
                <a:lnTo>
                  <a:pt x="582481" y="1534506"/>
                </a:lnTo>
                <a:lnTo>
                  <a:pt x="536632" y="1542246"/>
                </a:lnTo>
                <a:lnTo>
                  <a:pt x="490406" y="1548837"/>
                </a:lnTo>
                <a:lnTo>
                  <a:pt x="443821" y="1554264"/>
                </a:lnTo>
                <a:lnTo>
                  <a:pt x="396891" y="1558511"/>
                </a:lnTo>
                <a:lnTo>
                  <a:pt x="349632" y="1561563"/>
                </a:lnTo>
                <a:lnTo>
                  <a:pt x="302058" y="1563406"/>
                </a:lnTo>
                <a:lnTo>
                  <a:pt x="254145" y="156402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919605" cy="1421765"/>
          </a:xfrm>
          <a:custGeom>
            <a:avLst/>
            <a:gdLst/>
            <a:ahLst/>
            <a:cxnLst/>
            <a:rect l="l" t="t" r="r" b="b"/>
            <a:pathLst>
              <a:path w="1919605" h="1421765">
                <a:moveTo>
                  <a:pt x="254184" y="1421282"/>
                </a:moveTo>
                <a:lnTo>
                  <a:pt x="206255" y="1420610"/>
                </a:lnTo>
                <a:lnTo>
                  <a:pt x="158652" y="1418607"/>
                </a:lnTo>
                <a:lnTo>
                  <a:pt x="111395" y="1415292"/>
                </a:lnTo>
                <a:lnTo>
                  <a:pt x="64500" y="1410681"/>
                </a:lnTo>
                <a:lnTo>
                  <a:pt x="17986" y="1404792"/>
                </a:lnTo>
                <a:lnTo>
                  <a:pt x="0" y="1402004"/>
                </a:lnTo>
                <a:lnTo>
                  <a:pt x="0" y="0"/>
                </a:lnTo>
                <a:lnTo>
                  <a:pt x="1919276" y="0"/>
                </a:lnTo>
                <a:lnTo>
                  <a:pt x="1916556" y="17550"/>
                </a:lnTo>
                <a:lnTo>
                  <a:pt x="1908167" y="63248"/>
                </a:lnTo>
                <a:lnTo>
                  <a:pt x="1898555" y="108511"/>
                </a:lnTo>
                <a:lnTo>
                  <a:pt x="1887737" y="153322"/>
                </a:lnTo>
                <a:lnTo>
                  <a:pt x="1875732" y="197663"/>
                </a:lnTo>
                <a:lnTo>
                  <a:pt x="1862557" y="241515"/>
                </a:lnTo>
                <a:lnTo>
                  <a:pt x="1848230" y="284860"/>
                </a:lnTo>
                <a:lnTo>
                  <a:pt x="1832770" y="327682"/>
                </a:lnTo>
                <a:lnTo>
                  <a:pt x="1816193" y="369961"/>
                </a:lnTo>
                <a:lnTo>
                  <a:pt x="1798519" y="411680"/>
                </a:lnTo>
                <a:lnTo>
                  <a:pt x="1779765" y="452821"/>
                </a:lnTo>
                <a:lnTo>
                  <a:pt x="1759948" y="493366"/>
                </a:lnTo>
                <a:lnTo>
                  <a:pt x="1739087" y="533297"/>
                </a:lnTo>
                <a:lnTo>
                  <a:pt x="1717200" y="572596"/>
                </a:lnTo>
                <a:lnTo>
                  <a:pt x="1694304" y="611245"/>
                </a:lnTo>
                <a:lnTo>
                  <a:pt x="1670419" y="649227"/>
                </a:lnTo>
                <a:lnTo>
                  <a:pt x="1645560" y="686523"/>
                </a:lnTo>
                <a:lnTo>
                  <a:pt x="1619747" y="723115"/>
                </a:lnTo>
                <a:lnTo>
                  <a:pt x="1592997" y="758986"/>
                </a:lnTo>
                <a:lnTo>
                  <a:pt x="1565329" y="794117"/>
                </a:lnTo>
                <a:lnTo>
                  <a:pt x="1536760" y="828492"/>
                </a:lnTo>
                <a:lnTo>
                  <a:pt x="1507308" y="862090"/>
                </a:lnTo>
                <a:lnTo>
                  <a:pt x="1476991" y="894896"/>
                </a:lnTo>
                <a:lnTo>
                  <a:pt x="1445827" y="926890"/>
                </a:lnTo>
                <a:lnTo>
                  <a:pt x="1413833" y="958056"/>
                </a:lnTo>
                <a:lnTo>
                  <a:pt x="1381029" y="988374"/>
                </a:lnTo>
                <a:lnTo>
                  <a:pt x="1347431" y="1017827"/>
                </a:lnTo>
                <a:lnTo>
                  <a:pt x="1313059" y="1046398"/>
                </a:lnTo>
                <a:lnTo>
                  <a:pt x="1277928" y="1074067"/>
                </a:lnTo>
                <a:lnTo>
                  <a:pt x="1242058" y="1100818"/>
                </a:lnTo>
                <a:lnTo>
                  <a:pt x="1205467" y="1126633"/>
                </a:lnTo>
                <a:lnTo>
                  <a:pt x="1168172" y="1151492"/>
                </a:lnTo>
                <a:lnTo>
                  <a:pt x="1130191" y="1175379"/>
                </a:lnTo>
                <a:lnTo>
                  <a:pt x="1091543" y="1198276"/>
                </a:lnTo>
                <a:lnTo>
                  <a:pt x="1052244" y="1220164"/>
                </a:lnTo>
                <a:lnTo>
                  <a:pt x="1012314" y="1241026"/>
                </a:lnTo>
                <a:lnTo>
                  <a:pt x="971770" y="1260844"/>
                </a:lnTo>
                <a:lnTo>
                  <a:pt x="930630" y="1279600"/>
                </a:lnTo>
                <a:lnTo>
                  <a:pt x="888911" y="1297275"/>
                </a:lnTo>
                <a:lnTo>
                  <a:pt x="846632" y="1313853"/>
                </a:lnTo>
                <a:lnTo>
                  <a:pt x="803811" y="1329314"/>
                </a:lnTo>
                <a:lnTo>
                  <a:pt x="760466" y="1343642"/>
                </a:lnTo>
                <a:lnTo>
                  <a:pt x="716614" y="1356818"/>
                </a:lnTo>
                <a:lnTo>
                  <a:pt x="672274" y="1368824"/>
                </a:lnTo>
                <a:lnTo>
                  <a:pt x="627463" y="1379642"/>
                </a:lnTo>
                <a:lnTo>
                  <a:pt x="582199" y="1389255"/>
                </a:lnTo>
                <a:lnTo>
                  <a:pt x="536501" y="1397644"/>
                </a:lnTo>
                <a:lnTo>
                  <a:pt x="490384" y="1404792"/>
                </a:lnTo>
                <a:lnTo>
                  <a:pt x="443870" y="1410681"/>
                </a:lnTo>
                <a:lnTo>
                  <a:pt x="396975" y="1415292"/>
                </a:lnTo>
                <a:lnTo>
                  <a:pt x="349717" y="1418607"/>
                </a:lnTo>
                <a:lnTo>
                  <a:pt x="302114" y="1420610"/>
                </a:lnTo>
                <a:lnTo>
                  <a:pt x="254184" y="1421282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5723" y="2900481"/>
            <a:ext cx="10297160" cy="665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265">
              <a:lnSpc>
                <a:spcPct val="115399"/>
              </a:lnSpc>
              <a:spcBef>
                <a:spcPts val="100"/>
              </a:spcBef>
            </a:pP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Sim </a:t>
            </a:r>
            <a:r>
              <a:rPr sz="2900" spc="50" dirty="0">
                <a:solidFill>
                  <a:srgbClr val="244257"/>
                </a:solidFill>
                <a:latin typeface="Arial"/>
                <a:cs typeface="Arial"/>
              </a:rPr>
              <a:t>Sytive </a:t>
            </a:r>
            <a:r>
              <a:rPr sz="2900" spc="-55" dirty="0">
                <a:solidFill>
                  <a:srgbClr val="244257"/>
                </a:solidFill>
                <a:latin typeface="Arial"/>
                <a:cs typeface="Arial"/>
              </a:rPr>
              <a:t>1609- </a:t>
            </a:r>
            <a:r>
              <a:rPr sz="2900" spc="-95" dirty="0">
                <a:solidFill>
                  <a:srgbClr val="244257"/>
                </a:solidFill>
                <a:latin typeface="Arial"/>
                <a:cs typeface="Arial"/>
              </a:rPr>
              <a:t>SymSitive® </a:t>
            </a:r>
            <a:r>
              <a:rPr sz="2900" spc="-254" dirty="0">
                <a:solidFill>
                  <a:srgbClr val="244257"/>
                </a:solidFill>
                <a:latin typeface="Arial"/>
                <a:cs typeface="Arial"/>
              </a:rPr>
              <a:t>1609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significantly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alleviates  stinging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-45" dirty="0">
                <a:solidFill>
                  <a:srgbClr val="244257"/>
                </a:solidFill>
                <a:latin typeface="Arial"/>
                <a:cs typeface="Arial"/>
              </a:rPr>
              <a:t>burning </a:t>
            </a:r>
            <a:r>
              <a:rPr sz="2900" spc="-90" dirty="0">
                <a:solidFill>
                  <a:srgbClr val="244257"/>
                </a:solidFill>
                <a:latin typeface="Arial"/>
                <a:cs typeface="Arial"/>
              </a:rPr>
              <a:t>by 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alleviating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stinging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up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240" dirty="0">
                <a:solidFill>
                  <a:srgbClr val="244257"/>
                </a:solidFill>
                <a:latin typeface="Arial"/>
                <a:cs typeface="Arial"/>
              </a:rPr>
              <a:t>78% </a:t>
            </a:r>
            <a:r>
              <a:rPr sz="2900" spc="60" dirty="0">
                <a:solidFill>
                  <a:srgbClr val="244257"/>
                </a:solidFill>
                <a:latin typeface="Arial"/>
                <a:cs typeface="Arial"/>
              </a:rPr>
              <a:t>after </a:t>
            </a:r>
            <a:r>
              <a:rPr sz="2900" spc="-110" dirty="0">
                <a:solidFill>
                  <a:srgbClr val="244257"/>
                </a:solidFill>
                <a:latin typeface="Arial"/>
                <a:cs typeface="Arial"/>
              </a:rPr>
              <a:t>3  </a:t>
            </a:r>
            <a:r>
              <a:rPr sz="2900" spc="-85" dirty="0">
                <a:solidFill>
                  <a:srgbClr val="244257"/>
                </a:solidFill>
                <a:latin typeface="Arial"/>
                <a:cs typeface="Arial"/>
              </a:rPr>
              <a:t>minutes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-45" dirty="0">
                <a:solidFill>
                  <a:srgbClr val="244257"/>
                </a:solidFill>
                <a:latin typeface="Arial"/>
                <a:cs typeface="Arial"/>
              </a:rPr>
              <a:t>burning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up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175" dirty="0">
                <a:solidFill>
                  <a:srgbClr val="244257"/>
                </a:solidFill>
                <a:latin typeface="Arial"/>
                <a:cs typeface="Arial"/>
              </a:rPr>
              <a:t>80% </a:t>
            </a:r>
            <a:r>
              <a:rPr sz="2900" spc="60" dirty="0">
                <a:solidFill>
                  <a:srgbClr val="244257"/>
                </a:solidFill>
                <a:latin typeface="Arial"/>
                <a:cs typeface="Arial"/>
              </a:rPr>
              <a:t>after </a:t>
            </a:r>
            <a:r>
              <a:rPr sz="2900" spc="-110" dirty="0">
                <a:solidFill>
                  <a:srgbClr val="244257"/>
                </a:solidFill>
                <a:latin typeface="Arial"/>
                <a:cs typeface="Arial"/>
              </a:rPr>
              <a:t>3</a:t>
            </a:r>
            <a:r>
              <a:rPr sz="2900" spc="27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80" dirty="0">
                <a:solidFill>
                  <a:srgbClr val="244257"/>
                </a:solidFill>
                <a:latin typeface="Arial"/>
                <a:cs typeface="Arial"/>
              </a:rPr>
              <a:t>minutes.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5080">
              <a:lnSpc>
                <a:spcPct val="115399"/>
              </a:lnSpc>
            </a:pP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Phytosphingosine </a:t>
            </a:r>
            <a:r>
              <a:rPr sz="2900" spc="220" dirty="0">
                <a:solidFill>
                  <a:srgbClr val="244257"/>
                </a:solidFill>
                <a:latin typeface="Arial"/>
                <a:cs typeface="Arial"/>
              </a:rPr>
              <a:t>- </a:t>
            </a:r>
            <a:r>
              <a:rPr sz="2900" spc="-90" dirty="0">
                <a:solidFill>
                  <a:srgbClr val="244257"/>
                </a:solidFill>
                <a:latin typeface="Arial"/>
                <a:cs typeface="Arial"/>
              </a:rPr>
              <a:t>Phytosphingosine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natural,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skin-identical  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active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ingredient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for </a:t>
            </a:r>
            <a:r>
              <a:rPr sz="2900" spc="-55" dirty="0">
                <a:solidFill>
                  <a:srgbClr val="244257"/>
                </a:solidFill>
                <a:latin typeface="Arial"/>
                <a:cs typeface="Arial"/>
              </a:rPr>
              <a:t>personal 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care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products.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It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naturally 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present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in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155" dirty="0">
                <a:solidFill>
                  <a:srgbClr val="244257"/>
                </a:solidFill>
                <a:latin typeface="Arial"/>
                <a:cs typeface="Arial"/>
              </a:rPr>
              <a:t>skin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effectively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reduces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120" dirty="0">
                <a:solidFill>
                  <a:srgbClr val="244257"/>
                </a:solidFill>
                <a:latin typeface="Arial"/>
                <a:cs typeface="Arial"/>
              </a:rPr>
              <a:t>signs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acne,  inhibits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growth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micro-organisms </a:t>
            </a:r>
            <a:r>
              <a:rPr sz="2900" spc="-75" dirty="0">
                <a:solidFill>
                  <a:srgbClr val="244257"/>
                </a:solidFill>
                <a:latin typeface="Arial"/>
                <a:cs typeface="Arial"/>
              </a:rPr>
              <a:t>on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150" dirty="0">
                <a:solidFill>
                  <a:srgbClr val="244257"/>
                </a:solidFill>
                <a:latin typeface="Arial"/>
                <a:cs typeface="Arial"/>
              </a:rPr>
              <a:t>skin,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reduces  </a:t>
            </a:r>
            <a:r>
              <a:rPr sz="2900" spc="-110" dirty="0">
                <a:solidFill>
                  <a:srgbClr val="244257"/>
                </a:solidFill>
                <a:latin typeface="Arial"/>
                <a:cs typeface="Arial"/>
              </a:rPr>
              <a:t>redness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inflamed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skin. </a:t>
            </a:r>
            <a:r>
              <a:rPr sz="2900" spc="-114" dirty="0">
                <a:solidFill>
                  <a:srgbClr val="244257"/>
                </a:solidFill>
                <a:latin typeface="Arial"/>
                <a:cs typeface="Arial"/>
              </a:rPr>
              <a:t>Replenish </a:t>
            </a:r>
            <a:r>
              <a:rPr sz="2900" spc="-65" dirty="0">
                <a:solidFill>
                  <a:srgbClr val="244257"/>
                </a:solidFill>
                <a:latin typeface="Arial"/>
                <a:cs typeface="Arial"/>
              </a:rPr>
              <a:t>moisture</a:t>
            </a:r>
            <a:r>
              <a:rPr sz="2900" spc="409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content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114935">
              <a:lnSpc>
                <a:spcPct val="115399"/>
              </a:lnSpc>
            </a:pPr>
            <a:r>
              <a:rPr sz="2900" spc="70" dirty="0">
                <a:solidFill>
                  <a:srgbClr val="244257"/>
                </a:solidFill>
                <a:latin typeface="Arial"/>
                <a:cs typeface="Arial"/>
              </a:rPr>
              <a:t>Yogurtene_Balance-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Yogurtene® </a:t>
            </a:r>
            <a:r>
              <a:rPr sz="2900" spc="-55" dirty="0">
                <a:solidFill>
                  <a:srgbClr val="244257"/>
                </a:solidFill>
                <a:latin typeface="Arial"/>
                <a:cs typeface="Arial"/>
              </a:rPr>
              <a:t>Balance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reduces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growth 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pathogenic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bacteria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in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favour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900" spc="-20" dirty="0">
                <a:solidFill>
                  <a:srgbClr val="244257"/>
                </a:solidFill>
                <a:latin typeface="Arial"/>
                <a:cs typeface="Arial"/>
              </a:rPr>
              <a:t>friendly </a:t>
            </a:r>
            <a:r>
              <a:rPr sz="2900" spc="-70" dirty="0">
                <a:solidFill>
                  <a:srgbClr val="244257"/>
                </a:solidFill>
                <a:latin typeface="Arial"/>
                <a:cs typeface="Arial"/>
              </a:rPr>
              <a:t>microorganisms 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naturally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present </a:t>
            </a:r>
            <a:r>
              <a:rPr sz="2900" spc="-75" dirty="0">
                <a:solidFill>
                  <a:srgbClr val="244257"/>
                </a:solidFill>
                <a:latin typeface="Arial"/>
                <a:cs typeface="Arial"/>
              </a:rPr>
              <a:t>on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</a:t>
            </a:r>
            <a:r>
              <a:rPr sz="2900" spc="18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epidermis.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5723" y="1689318"/>
            <a:ext cx="4329430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215" dirty="0">
                <a:solidFill>
                  <a:srgbClr val="42C2DD"/>
                </a:solidFill>
                <a:latin typeface="Arial"/>
                <a:cs typeface="Arial"/>
              </a:rPr>
              <a:t>ACTIVE</a:t>
            </a:r>
            <a:r>
              <a:rPr sz="3600" spc="-20" dirty="0">
                <a:solidFill>
                  <a:srgbClr val="42C2DD"/>
                </a:solidFill>
                <a:latin typeface="Arial"/>
                <a:cs typeface="Arial"/>
              </a:rPr>
              <a:t> </a:t>
            </a:r>
            <a:r>
              <a:rPr sz="3600" spc="-320" dirty="0">
                <a:solidFill>
                  <a:srgbClr val="42C2DD"/>
                </a:solidFill>
                <a:latin typeface="Arial"/>
                <a:cs typeface="Arial"/>
              </a:rPr>
              <a:t>INGREDIENTS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19228" y="5"/>
            <a:ext cx="869315" cy="909955"/>
          </a:xfrm>
          <a:custGeom>
            <a:avLst/>
            <a:gdLst/>
            <a:ahLst/>
            <a:cxnLst/>
            <a:rect l="l" t="t" r="r" b="b"/>
            <a:pathLst>
              <a:path w="869315" h="909955">
                <a:moveTo>
                  <a:pt x="599706" y="909543"/>
                </a:moveTo>
                <a:lnTo>
                  <a:pt x="555593" y="907918"/>
                </a:lnTo>
                <a:lnTo>
                  <a:pt x="511710" y="903052"/>
                </a:lnTo>
                <a:lnTo>
                  <a:pt x="468305" y="894970"/>
                </a:lnTo>
                <a:lnTo>
                  <a:pt x="425621" y="883719"/>
                </a:lnTo>
                <a:lnTo>
                  <a:pt x="383879" y="869360"/>
                </a:lnTo>
                <a:lnTo>
                  <a:pt x="343299" y="851964"/>
                </a:lnTo>
                <a:lnTo>
                  <a:pt x="304108" y="831631"/>
                </a:lnTo>
                <a:lnTo>
                  <a:pt x="266526" y="808473"/>
                </a:lnTo>
                <a:lnTo>
                  <a:pt x="230751" y="782616"/>
                </a:lnTo>
                <a:lnTo>
                  <a:pt x="196967" y="754189"/>
                </a:lnTo>
                <a:lnTo>
                  <a:pt x="165367" y="723355"/>
                </a:lnTo>
                <a:lnTo>
                  <a:pt x="136127" y="690285"/>
                </a:lnTo>
                <a:lnTo>
                  <a:pt x="109397" y="655156"/>
                </a:lnTo>
                <a:lnTo>
                  <a:pt x="85320" y="618147"/>
                </a:lnTo>
                <a:lnTo>
                  <a:pt x="64031" y="579467"/>
                </a:lnTo>
                <a:lnTo>
                  <a:pt x="45649" y="539334"/>
                </a:lnTo>
                <a:lnTo>
                  <a:pt x="30269" y="497957"/>
                </a:lnTo>
                <a:lnTo>
                  <a:pt x="17972" y="455553"/>
                </a:lnTo>
                <a:lnTo>
                  <a:pt x="8828" y="412359"/>
                </a:lnTo>
                <a:lnTo>
                  <a:pt x="2887" y="368617"/>
                </a:lnTo>
                <a:lnTo>
                  <a:pt x="180" y="324559"/>
                </a:lnTo>
                <a:lnTo>
                  <a:pt x="0" y="309836"/>
                </a:lnTo>
                <a:lnTo>
                  <a:pt x="180" y="295114"/>
                </a:lnTo>
                <a:lnTo>
                  <a:pt x="2887" y="251056"/>
                </a:lnTo>
                <a:lnTo>
                  <a:pt x="8828" y="207313"/>
                </a:lnTo>
                <a:lnTo>
                  <a:pt x="17972" y="164119"/>
                </a:lnTo>
                <a:lnTo>
                  <a:pt x="30269" y="121716"/>
                </a:lnTo>
                <a:lnTo>
                  <a:pt x="45649" y="80338"/>
                </a:lnTo>
                <a:lnTo>
                  <a:pt x="64031" y="40206"/>
                </a:lnTo>
                <a:lnTo>
                  <a:pt x="85320" y="1525"/>
                </a:lnTo>
                <a:lnTo>
                  <a:pt x="86260" y="0"/>
                </a:lnTo>
                <a:lnTo>
                  <a:pt x="868770" y="845786"/>
                </a:lnTo>
                <a:lnTo>
                  <a:pt x="829204" y="863893"/>
                </a:lnTo>
                <a:lnTo>
                  <a:pt x="787826" y="879273"/>
                </a:lnTo>
                <a:lnTo>
                  <a:pt x="745423" y="891571"/>
                </a:lnTo>
                <a:lnTo>
                  <a:pt x="702229" y="900715"/>
                </a:lnTo>
                <a:lnTo>
                  <a:pt x="658486" y="906654"/>
                </a:lnTo>
                <a:lnTo>
                  <a:pt x="614428" y="909362"/>
                </a:lnTo>
                <a:lnTo>
                  <a:pt x="599706" y="90954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41132" y="8404077"/>
            <a:ext cx="2447290" cy="1883410"/>
          </a:xfrm>
          <a:custGeom>
            <a:avLst/>
            <a:gdLst/>
            <a:ahLst/>
            <a:cxnLst/>
            <a:rect l="l" t="t" r="r" b="b"/>
            <a:pathLst>
              <a:path w="2447290" h="1883409">
                <a:moveTo>
                  <a:pt x="0" y="1882921"/>
                </a:moveTo>
                <a:lnTo>
                  <a:pt x="12856" y="1802631"/>
                </a:lnTo>
                <a:lnTo>
                  <a:pt x="22158" y="1754271"/>
                </a:lnTo>
                <a:lnTo>
                  <a:pt x="32528" y="1706209"/>
                </a:lnTo>
                <a:lnTo>
                  <a:pt x="43958" y="1658459"/>
                </a:lnTo>
                <a:lnTo>
                  <a:pt x="56445" y="1611038"/>
                </a:lnTo>
                <a:lnTo>
                  <a:pt x="69980" y="1563958"/>
                </a:lnTo>
                <a:lnTo>
                  <a:pt x="84560" y="1517234"/>
                </a:lnTo>
                <a:lnTo>
                  <a:pt x="100178" y="1470882"/>
                </a:lnTo>
                <a:lnTo>
                  <a:pt x="116828" y="1424915"/>
                </a:lnTo>
                <a:lnTo>
                  <a:pt x="134504" y="1379349"/>
                </a:lnTo>
                <a:lnTo>
                  <a:pt x="153202" y="1334196"/>
                </a:lnTo>
                <a:lnTo>
                  <a:pt x="172914" y="1289473"/>
                </a:lnTo>
                <a:lnTo>
                  <a:pt x="193636" y="1245193"/>
                </a:lnTo>
                <a:lnTo>
                  <a:pt x="215361" y="1201372"/>
                </a:lnTo>
                <a:lnTo>
                  <a:pt x="238083" y="1158023"/>
                </a:lnTo>
                <a:lnTo>
                  <a:pt x="261798" y="1115161"/>
                </a:lnTo>
                <a:lnTo>
                  <a:pt x="286498" y="1072800"/>
                </a:lnTo>
                <a:lnTo>
                  <a:pt x="312179" y="1030956"/>
                </a:lnTo>
                <a:lnTo>
                  <a:pt x="338834" y="989642"/>
                </a:lnTo>
                <a:lnTo>
                  <a:pt x="366458" y="948874"/>
                </a:lnTo>
                <a:lnTo>
                  <a:pt x="395045" y="908665"/>
                </a:lnTo>
                <a:lnTo>
                  <a:pt x="424589" y="869030"/>
                </a:lnTo>
                <a:lnTo>
                  <a:pt x="455085" y="829984"/>
                </a:lnTo>
                <a:lnTo>
                  <a:pt x="486526" y="791541"/>
                </a:lnTo>
                <a:lnTo>
                  <a:pt x="518907" y="753715"/>
                </a:lnTo>
                <a:lnTo>
                  <a:pt x="552222" y="716522"/>
                </a:lnTo>
                <a:lnTo>
                  <a:pt x="586466" y="679975"/>
                </a:lnTo>
                <a:lnTo>
                  <a:pt x="621631" y="644090"/>
                </a:lnTo>
                <a:lnTo>
                  <a:pt x="657517" y="608924"/>
                </a:lnTo>
                <a:lnTo>
                  <a:pt x="694063" y="574681"/>
                </a:lnTo>
                <a:lnTo>
                  <a:pt x="731257" y="541366"/>
                </a:lnTo>
                <a:lnTo>
                  <a:pt x="769082" y="508985"/>
                </a:lnTo>
                <a:lnTo>
                  <a:pt x="807525" y="477544"/>
                </a:lnTo>
                <a:lnTo>
                  <a:pt x="846571" y="447048"/>
                </a:lnTo>
                <a:lnTo>
                  <a:pt x="886206" y="417504"/>
                </a:lnTo>
                <a:lnTo>
                  <a:pt x="926415" y="388917"/>
                </a:lnTo>
                <a:lnTo>
                  <a:pt x="967184" y="361293"/>
                </a:lnTo>
                <a:lnTo>
                  <a:pt x="1008497" y="334637"/>
                </a:lnTo>
                <a:lnTo>
                  <a:pt x="1050342" y="308957"/>
                </a:lnTo>
                <a:lnTo>
                  <a:pt x="1092702" y="284256"/>
                </a:lnTo>
                <a:lnTo>
                  <a:pt x="1135564" y="260542"/>
                </a:lnTo>
                <a:lnTo>
                  <a:pt x="1178913" y="237819"/>
                </a:lnTo>
                <a:lnTo>
                  <a:pt x="1222735" y="216094"/>
                </a:lnTo>
                <a:lnTo>
                  <a:pt x="1267014" y="195373"/>
                </a:lnTo>
                <a:lnTo>
                  <a:pt x="1311738" y="175660"/>
                </a:lnTo>
                <a:lnTo>
                  <a:pt x="1356890" y="156963"/>
                </a:lnTo>
                <a:lnTo>
                  <a:pt x="1402457" y="139287"/>
                </a:lnTo>
                <a:lnTo>
                  <a:pt x="1448424" y="122636"/>
                </a:lnTo>
                <a:lnTo>
                  <a:pt x="1494776" y="107019"/>
                </a:lnTo>
                <a:lnTo>
                  <a:pt x="1541499" y="92439"/>
                </a:lnTo>
                <a:lnTo>
                  <a:pt x="1588579" y="78903"/>
                </a:lnTo>
                <a:lnTo>
                  <a:pt x="1636001" y="66417"/>
                </a:lnTo>
                <a:lnTo>
                  <a:pt x="1683750" y="54986"/>
                </a:lnTo>
                <a:lnTo>
                  <a:pt x="1731812" y="44617"/>
                </a:lnTo>
                <a:lnTo>
                  <a:pt x="1780173" y="35314"/>
                </a:lnTo>
                <a:lnTo>
                  <a:pt x="1828817" y="27085"/>
                </a:lnTo>
                <a:lnTo>
                  <a:pt x="1877731" y="19934"/>
                </a:lnTo>
                <a:lnTo>
                  <a:pt x="1926900" y="13867"/>
                </a:lnTo>
                <a:lnTo>
                  <a:pt x="1976309" y="8890"/>
                </a:lnTo>
                <a:lnTo>
                  <a:pt x="2025945" y="5009"/>
                </a:lnTo>
                <a:lnTo>
                  <a:pt x="2075791" y="2230"/>
                </a:lnTo>
                <a:lnTo>
                  <a:pt x="2125834" y="558"/>
                </a:lnTo>
                <a:lnTo>
                  <a:pt x="2176060" y="0"/>
                </a:lnTo>
                <a:lnTo>
                  <a:pt x="2226286" y="558"/>
                </a:lnTo>
                <a:lnTo>
                  <a:pt x="2276329" y="2230"/>
                </a:lnTo>
                <a:lnTo>
                  <a:pt x="2326176" y="5009"/>
                </a:lnTo>
                <a:lnTo>
                  <a:pt x="2375811" y="8890"/>
                </a:lnTo>
                <a:lnTo>
                  <a:pt x="2425220" y="13867"/>
                </a:lnTo>
                <a:lnTo>
                  <a:pt x="2446866" y="16537"/>
                </a:lnTo>
                <a:lnTo>
                  <a:pt x="2295747" y="131805"/>
                </a:lnTo>
                <a:lnTo>
                  <a:pt x="2176060" y="131805"/>
                </a:lnTo>
                <a:lnTo>
                  <a:pt x="2125986" y="132397"/>
                </a:lnTo>
                <a:lnTo>
                  <a:pt x="2076108" y="134168"/>
                </a:lnTo>
                <a:lnTo>
                  <a:pt x="2026441" y="137112"/>
                </a:lnTo>
                <a:lnTo>
                  <a:pt x="1977001" y="141222"/>
                </a:lnTo>
                <a:lnTo>
                  <a:pt x="1927805" y="146491"/>
                </a:lnTo>
                <a:lnTo>
                  <a:pt x="1878869" y="152913"/>
                </a:lnTo>
                <a:lnTo>
                  <a:pt x="1830209" y="160480"/>
                </a:lnTo>
                <a:lnTo>
                  <a:pt x="1781841" y="169186"/>
                </a:lnTo>
                <a:lnTo>
                  <a:pt x="1733781" y="179024"/>
                </a:lnTo>
                <a:lnTo>
                  <a:pt x="1686046" y="189987"/>
                </a:lnTo>
                <a:lnTo>
                  <a:pt x="1638651" y="202069"/>
                </a:lnTo>
                <a:lnTo>
                  <a:pt x="1591613" y="215263"/>
                </a:lnTo>
                <a:lnTo>
                  <a:pt x="1544947" y="229562"/>
                </a:lnTo>
                <a:lnTo>
                  <a:pt x="1498671" y="244960"/>
                </a:lnTo>
                <a:lnTo>
                  <a:pt x="1452799" y="261449"/>
                </a:lnTo>
                <a:lnTo>
                  <a:pt x="1407349" y="279023"/>
                </a:lnTo>
                <a:lnTo>
                  <a:pt x="1362336" y="297675"/>
                </a:lnTo>
                <a:lnTo>
                  <a:pt x="1317776" y="317399"/>
                </a:lnTo>
                <a:lnTo>
                  <a:pt x="1273686" y="338187"/>
                </a:lnTo>
                <a:lnTo>
                  <a:pt x="1230082" y="360033"/>
                </a:lnTo>
                <a:lnTo>
                  <a:pt x="1186980" y="382931"/>
                </a:lnTo>
                <a:lnTo>
                  <a:pt x="1144396" y="406872"/>
                </a:lnTo>
                <a:lnTo>
                  <a:pt x="1102346" y="431852"/>
                </a:lnTo>
                <a:lnTo>
                  <a:pt x="1060846" y="457862"/>
                </a:lnTo>
                <a:lnTo>
                  <a:pt x="1019913" y="484897"/>
                </a:lnTo>
                <a:lnTo>
                  <a:pt x="979562" y="512949"/>
                </a:lnTo>
                <a:lnTo>
                  <a:pt x="939810" y="542011"/>
                </a:lnTo>
                <a:lnTo>
                  <a:pt x="900673" y="572078"/>
                </a:lnTo>
                <a:lnTo>
                  <a:pt x="862166" y="603141"/>
                </a:lnTo>
                <a:lnTo>
                  <a:pt x="824307" y="635195"/>
                </a:lnTo>
                <a:lnTo>
                  <a:pt x="787111" y="668233"/>
                </a:lnTo>
                <a:lnTo>
                  <a:pt x="750595" y="702248"/>
                </a:lnTo>
                <a:lnTo>
                  <a:pt x="714774" y="737233"/>
                </a:lnTo>
                <a:lnTo>
                  <a:pt x="679789" y="773054"/>
                </a:lnTo>
                <a:lnTo>
                  <a:pt x="645775" y="809570"/>
                </a:lnTo>
                <a:lnTo>
                  <a:pt x="612737" y="846766"/>
                </a:lnTo>
                <a:lnTo>
                  <a:pt x="580683" y="884625"/>
                </a:lnTo>
                <a:lnTo>
                  <a:pt x="549619" y="923131"/>
                </a:lnTo>
                <a:lnTo>
                  <a:pt x="519553" y="962268"/>
                </a:lnTo>
                <a:lnTo>
                  <a:pt x="490490" y="1002020"/>
                </a:lnTo>
                <a:lnTo>
                  <a:pt x="462438" y="1042371"/>
                </a:lnTo>
                <a:lnTo>
                  <a:pt x="435403" y="1083305"/>
                </a:lnTo>
                <a:lnTo>
                  <a:pt x="409393" y="1124804"/>
                </a:lnTo>
                <a:lnTo>
                  <a:pt x="384414" y="1166854"/>
                </a:lnTo>
                <a:lnTo>
                  <a:pt x="360472" y="1209439"/>
                </a:lnTo>
                <a:lnTo>
                  <a:pt x="337575" y="1252541"/>
                </a:lnTo>
                <a:lnTo>
                  <a:pt x="315728" y="1296145"/>
                </a:lnTo>
                <a:lnTo>
                  <a:pt x="294940" y="1340235"/>
                </a:lnTo>
                <a:lnTo>
                  <a:pt x="275216" y="1384794"/>
                </a:lnTo>
                <a:lnTo>
                  <a:pt x="256564" y="1429807"/>
                </a:lnTo>
                <a:lnTo>
                  <a:pt x="238990" y="1475258"/>
                </a:lnTo>
                <a:lnTo>
                  <a:pt x="222501" y="1521129"/>
                </a:lnTo>
                <a:lnTo>
                  <a:pt x="207103" y="1567406"/>
                </a:lnTo>
                <a:lnTo>
                  <a:pt x="192804" y="1614071"/>
                </a:lnTo>
                <a:lnTo>
                  <a:pt x="179610" y="1661110"/>
                </a:lnTo>
                <a:lnTo>
                  <a:pt x="167528" y="1708505"/>
                </a:lnTo>
                <a:lnTo>
                  <a:pt x="156565" y="1756240"/>
                </a:lnTo>
                <a:lnTo>
                  <a:pt x="154804" y="1764842"/>
                </a:lnTo>
                <a:lnTo>
                  <a:pt x="0" y="1882921"/>
                </a:lnTo>
                <a:close/>
              </a:path>
              <a:path w="2447290" h="1883409">
                <a:moveTo>
                  <a:pt x="2291449" y="135083"/>
                </a:moveTo>
                <a:lnTo>
                  <a:pt x="2276013" y="134168"/>
                </a:lnTo>
                <a:lnTo>
                  <a:pt x="2226134" y="132397"/>
                </a:lnTo>
                <a:lnTo>
                  <a:pt x="2176060" y="131805"/>
                </a:lnTo>
                <a:lnTo>
                  <a:pt x="2295747" y="131805"/>
                </a:lnTo>
                <a:lnTo>
                  <a:pt x="2291449" y="135083"/>
                </a:lnTo>
                <a:close/>
              </a:path>
              <a:path w="2447290" h="1883409">
                <a:moveTo>
                  <a:pt x="2446866" y="1882921"/>
                </a:moveTo>
                <a:lnTo>
                  <a:pt x="133316" y="1882921"/>
                </a:lnTo>
                <a:lnTo>
                  <a:pt x="138021" y="1852668"/>
                </a:lnTo>
                <a:lnTo>
                  <a:pt x="146727" y="1804300"/>
                </a:lnTo>
                <a:lnTo>
                  <a:pt x="154804" y="1764842"/>
                </a:lnTo>
                <a:lnTo>
                  <a:pt x="2291449" y="135083"/>
                </a:lnTo>
                <a:lnTo>
                  <a:pt x="2325680" y="137112"/>
                </a:lnTo>
                <a:lnTo>
                  <a:pt x="2375119" y="141222"/>
                </a:lnTo>
                <a:lnTo>
                  <a:pt x="2424315" y="146491"/>
                </a:lnTo>
                <a:lnTo>
                  <a:pt x="2446866" y="149450"/>
                </a:lnTo>
                <a:lnTo>
                  <a:pt x="2446866" y="1882921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92796" y="420904"/>
            <a:ext cx="2628899" cy="2628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342" y="596618"/>
            <a:ext cx="150895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REBALANCING </a:t>
            </a:r>
            <a:r>
              <a:rPr spc="345" dirty="0"/>
              <a:t>AND </a:t>
            </a:r>
            <a:r>
              <a:rPr spc="315" dirty="0"/>
              <a:t>MOISTURIZING</a:t>
            </a:r>
            <a:r>
              <a:rPr spc="-330" dirty="0"/>
              <a:t> </a:t>
            </a:r>
            <a:r>
              <a:rPr spc="155" dirty="0"/>
              <a:t>CREAM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3534" y="1695619"/>
            <a:ext cx="5753735" cy="840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50" dirty="0">
                <a:solidFill>
                  <a:srgbClr val="42C2DD"/>
                </a:solidFill>
                <a:latin typeface="Arial"/>
                <a:cs typeface="Arial"/>
              </a:rPr>
              <a:t>INCI</a:t>
            </a:r>
            <a:endParaRPr sz="2900">
              <a:latin typeface="Arial"/>
              <a:cs typeface="Arial"/>
            </a:endParaRPr>
          </a:p>
          <a:p>
            <a:pPr marL="12700" marR="74295">
              <a:lnSpc>
                <a:spcPct val="116100"/>
              </a:lnSpc>
              <a:spcBef>
                <a:spcPts val="1100"/>
              </a:spcBef>
            </a:pPr>
            <a:r>
              <a:rPr sz="2100" spc="-60" dirty="0">
                <a:latin typeface="Noto Sans"/>
                <a:cs typeface="Noto Sans"/>
              </a:rPr>
              <a:t>AQUA, </a:t>
            </a:r>
            <a:r>
              <a:rPr sz="2100" spc="-50" dirty="0">
                <a:latin typeface="Noto Sans"/>
                <a:cs typeface="Noto Sans"/>
              </a:rPr>
              <a:t>ROSA </a:t>
            </a:r>
            <a:r>
              <a:rPr sz="2100" spc="-60" dirty="0">
                <a:latin typeface="Noto Sans"/>
                <a:cs typeface="Noto Sans"/>
              </a:rPr>
              <a:t>DAMASCENA </a:t>
            </a:r>
            <a:r>
              <a:rPr sz="2100" spc="-45" dirty="0">
                <a:latin typeface="Noto Sans"/>
                <a:cs typeface="Noto Sans"/>
              </a:rPr>
              <a:t>FLOWER </a:t>
            </a:r>
            <a:r>
              <a:rPr sz="2100" spc="-65" dirty="0">
                <a:latin typeface="Noto Sans"/>
                <a:cs typeface="Noto Sans"/>
              </a:rPr>
              <a:t>WATER, </a:t>
            </a:r>
            <a:r>
              <a:rPr sz="2100" spc="-10" dirty="0">
                <a:latin typeface="Noto Sans"/>
                <a:cs typeface="Noto Sans"/>
              </a:rPr>
              <a:t>C9-  </a:t>
            </a:r>
            <a:r>
              <a:rPr sz="2100" spc="40" dirty="0">
                <a:latin typeface="Noto Sans"/>
                <a:cs typeface="Noto Sans"/>
              </a:rPr>
              <a:t>12 </a:t>
            </a:r>
            <a:r>
              <a:rPr sz="2100" spc="-65" dirty="0">
                <a:latin typeface="Noto Sans"/>
                <a:cs typeface="Noto Sans"/>
              </a:rPr>
              <a:t>ALKANE, </a:t>
            </a:r>
            <a:r>
              <a:rPr sz="2100" spc="-55" dirty="0">
                <a:latin typeface="Noto Sans"/>
                <a:cs typeface="Noto Sans"/>
              </a:rPr>
              <a:t>CAPRYLYL </a:t>
            </a:r>
            <a:r>
              <a:rPr sz="2100" spc="-65" dirty="0">
                <a:latin typeface="Noto Sans"/>
                <a:cs typeface="Noto Sans"/>
              </a:rPr>
              <a:t>CAPRYLATE/CAPRATE,  </a:t>
            </a:r>
            <a:r>
              <a:rPr sz="2100" spc="-50" dirty="0">
                <a:latin typeface="Noto Sans"/>
                <a:cs typeface="Noto Sans"/>
              </a:rPr>
              <a:t>LACTOBACILLUS BULGARICUS </a:t>
            </a:r>
            <a:r>
              <a:rPr sz="2100" spc="-55" dirty="0">
                <a:latin typeface="Noto Sans"/>
                <a:cs typeface="Noto Sans"/>
              </a:rPr>
              <a:t>FERMENT  </a:t>
            </a:r>
            <a:r>
              <a:rPr sz="2100" spc="-70" dirty="0">
                <a:latin typeface="Noto Sans"/>
                <a:cs typeface="Noto Sans"/>
              </a:rPr>
              <a:t>FILTRATE, ARACHIDYL </a:t>
            </a:r>
            <a:r>
              <a:rPr sz="2100" spc="-45" dirty="0">
                <a:latin typeface="Noto Sans"/>
                <a:cs typeface="Noto Sans"/>
              </a:rPr>
              <a:t>ALCOHOL, BEHENYL  ALCOHOL, </a:t>
            </a:r>
            <a:r>
              <a:rPr sz="2100" spc="-70" dirty="0">
                <a:latin typeface="Noto Sans"/>
                <a:cs typeface="Noto Sans"/>
              </a:rPr>
              <a:t>ARACHIDYL </a:t>
            </a:r>
            <a:r>
              <a:rPr sz="2100" spc="-45" dirty="0">
                <a:latin typeface="Noto Sans"/>
                <a:cs typeface="Noto Sans"/>
              </a:rPr>
              <a:t>GLUCOSIDE, </a:t>
            </a:r>
            <a:r>
              <a:rPr sz="2100" spc="-40" dirty="0">
                <a:latin typeface="Noto Sans"/>
                <a:cs typeface="Noto Sans"/>
              </a:rPr>
              <a:t>GLYCERYL  </a:t>
            </a:r>
            <a:r>
              <a:rPr sz="2100" spc="-50" dirty="0">
                <a:latin typeface="Noto Sans"/>
                <a:cs typeface="Noto Sans"/>
              </a:rPr>
              <a:t>STEARATE </a:t>
            </a:r>
            <a:r>
              <a:rPr sz="2100" spc="-75" dirty="0">
                <a:latin typeface="Noto Sans"/>
                <a:cs typeface="Noto Sans"/>
              </a:rPr>
              <a:t>CITRATE, </a:t>
            </a:r>
            <a:r>
              <a:rPr sz="2100" spc="-45" dirty="0">
                <a:latin typeface="Noto Sans"/>
                <a:cs typeface="Noto Sans"/>
              </a:rPr>
              <a:t>PENTYLENE </a:t>
            </a:r>
            <a:r>
              <a:rPr sz="2100" spc="-40" dirty="0">
                <a:latin typeface="Noto Sans"/>
                <a:cs typeface="Noto Sans"/>
              </a:rPr>
              <a:t>GLYCOL, </a:t>
            </a:r>
            <a:r>
              <a:rPr sz="2100" b="1" spc="-25" dirty="0">
                <a:latin typeface="Arial"/>
                <a:cs typeface="Arial"/>
              </a:rPr>
              <a:t>4-T-  </a:t>
            </a:r>
            <a:r>
              <a:rPr sz="2100" b="1" spc="-50" dirty="0">
                <a:latin typeface="Arial"/>
                <a:cs typeface="Arial"/>
              </a:rPr>
              <a:t>BUTYLCYCLOHEXANOL,  </a:t>
            </a:r>
            <a:r>
              <a:rPr sz="2100" spc="-45" dirty="0">
                <a:latin typeface="Noto Sans"/>
                <a:cs typeface="Noto Sans"/>
              </a:rPr>
              <a:t>PSEUDOALTEROMONAS </a:t>
            </a:r>
            <a:r>
              <a:rPr sz="2100" spc="-55" dirty="0">
                <a:latin typeface="Noto Sans"/>
                <a:cs typeface="Noto Sans"/>
              </a:rPr>
              <a:t>FERMENT </a:t>
            </a:r>
            <a:r>
              <a:rPr sz="2100" spc="-65" dirty="0">
                <a:latin typeface="Noto Sans"/>
                <a:cs typeface="Noto Sans"/>
              </a:rPr>
              <a:t>EXTRACT,  </a:t>
            </a:r>
            <a:r>
              <a:rPr sz="2100" spc="-95" dirty="0">
                <a:latin typeface="Noto Sans"/>
                <a:cs typeface="Noto Sans"/>
              </a:rPr>
              <a:t>INULIN, </a:t>
            </a:r>
            <a:r>
              <a:rPr sz="2100" spc="-50" dirty="0">
                <a:latin typeface="Noto Sans"/>
                <a:cs typeface="Noto Sans"/>
              </a:rPr>
              <a:t>YOGURT POWDER, </a:t>
            </a:r>
            <a:r>
              <a:rPr sz="2100" spc="-45" dirty="0">
                <a:latin typeface="Noto Sans"/>
                <a:cs typeface="Noto Sans"/>
              </a:rPr>
              <a:t>BUTYLENE </a:t>
            </a:r>
            <a:r>
              <a:rPr sz="2100" spc="-40" dirty="0">
                <a:latin typeface="Noto Sans"/>
                <a:cs typeface="Noto Sans"/>
              </a:rPr>
              <a:t>GLYCOL,  </a:t>
            </a:r>
            <a:r>
              <a:rPr sz="2100" spc="-45" dirty="0">
                <a:latin typeface="Noto Sans"/>
                <a:cs typeface="Noto Sans"/>
              </a:rPr>
              <a:t>PE</a:t>
            </a:r>
            <a:r>
              <a:rPr sz="2100" b="1" spc="-45" dirty="0">
                <a:latin typeface="Arial"/>
                <a:cs typeface="Arial"/>
              </a:rPr>
              <a:t>NTYLENE </a:t>
            </a:r>
            <a:r>
              <a:rPr sz="2100" b="1" spc="-90" dirty="0">
                <a:latin typeface="Arial"/>
                <a:cs typeface="Arial"/>
              </a:rPr>
              <a:t>GLYCOL</a:t>
            </a:r>
            <a:r>
              <a:rPr sz="2100" spc="-90" dirty="0">
                <a:latin typeface="Noto Sans"/>
                <a:cs typeface="Noto Sans"/>
              </a:rPr>
              <a:t>, </a:t>
            </a:r>
            <a:r>
              <a:rPr sz="2100" spc="-70" dirty="0">
                <a:latin typeface="Noto Sans"/>
                <a:cs typeface="Noto Sans"/>
              </a:rPr>
              <a:t>SALICYLIC </a:t>
            </a:r>
            <a:r>
              <a:rPr sz="2100" spc="-85" dirty="0">
                <a:latin typeface="Noto Sans"/>
                <a:cs typeface="Noto Sans"/>
              </a:rPr>
              <a:t>ACID,  </a:t>
            </a:r>
            <a:r>
              <a:rPr sz="2100" spc="-70" dirty="0">
                <a:latin typeface="Noto Sans"/>
                <a:cs typeface="Noto Sans"/>
              </a:rPr>
              <a:t>PALMITOYL </a:t>
            </a:r>
            <a:r>
              <a:rPr sz="2100" spc="-75" dirty="0">
                <a:latin typeface="Noto Sans"/>
                <a:cs typeface="Noto Sans"/>
              </a:rPr>
              <a:t>HYDROXYPROPYLTRIMONIUM  </a:t>
            </a:r>
            <a:r>
              <a:rPr sz="2100" spc="-70" dirty="0">
                <a:latin typeface="Noto Sans"/>
                <a:cs typeface="Noto Sans"/>
              </a:rPr>
              <a:t>AMYLOPECTIN </a:t>
            </a:r>
            <a:r>
              <a:rPr sz="2100" spc="-190" dirty="0">
                <a:latin typeface="Noto Sans"/>
                <a:cs typeface="Noto Sans"/>
              </a:rPr>
              <a:t>/ </a:t>
            </a:r>
            <a:r>
              <a:rPr sz="2100" spc="-60" dirty="0">
                <a:latin typeface="Noto Sans"/>
                <a:cs typeface="Noto Sans"/>
              </a:rPr>
              <a:t>GLYCERIN </a:t>
            </a:r>
            <a:r>
              <a:rPr sz="2100" spc="-45" dirty="0">
                <a:latin typeface="Noto Sans"/>
                <a:cs typeface="Noto Sans"/>
              </a:rPr>
              <a:t>CROSSPOLYMER,  </a:t>
            </a:r>
            <a:r>
              <a:rPr sz="2100" spc="-50" dirty="0">
                <a:latin typeface="Noto Sans"/>
                <a:cs typeface="Noto Sans"/>
              </a:rPr>
              <a:t>1,2-HEXANEDIOL, </a:t>
            </a:r>
            <a:r>
              <a:rPr sz="2100" spc="-55" dirty="0">
                <a:latin typeface="Noto Sans"/>
                <a:cs typeface="Noto Sans"/>
              </a:rPr>
              <a:t>CAPRYLYL </a:t>
            </a:r>
            <a:r>
              <a:rPr sz="2100" spc="-40" dirty="0">
                <a:latin typeface="Noto Sans"/>
                <a:cs typeface="Noto Sans"/>
              </a:rPr>
              <a:t>GLYCOL,  </a:t>
            </a:r>
            <a:r>
              <a:rPr sz="2100" spc="-50" dirty="0">
                <a:latin typeface="Noto Sans"/>
                <a:cs typeface="Noto Sans"/>
              </a:rPr>
              <a:t>HYDROGENATED </a:t>
            </a:r>
            <a:r>
              <a:rPr sz="2100" spc="-80" dirty="0">
                <a:latin typeface="Noto Sans"/>
                <a:cs typeface="Noto Sans"/>
              </a:rPr>
              <a:t>LECITHIN,  </a:t>
            </a:r>
            <a:r>
              <a:rPr sz="2100" spc="-30" dirty="0">
                <a:latin typeface="Noto Sans"/>
                <a:cs typeface="Noto Sans"/>
              </a:rPr>
              <a:t>PH</a:t>
            </a:r>
            <a:r>
              <a:rPr sz="2100" b="1" spc="-30" dirty="0">
                <a:latin typeface="Arial"/>
                <a:cs typeface="Arial"/>
              </a:rPr>
              <a:t>YTOSPHINGOSINE</a:t>
            </a:r>
            <a:r>
              <a:rPr sz="2100" spc="-30" dirty="0">
                <a:latin typeface="Noto Sans"/>
                <a:cs typeface="Noto Sans"/>
              </a:rPr>
              <a:t>, </a:t>
            </a:r>
            <a:r>
              <a:rPr sz="2100" b="1" spc="-20" dirty="0">
                <a:latin typeface="Arial"/>
                <a:cs typeface="Arial"/>
              </a:rPr>
              <a:t>PHYTOSPHINGOSINE  </a:t>
            </a:r>
            <a:r>
              <a:rPr sz="2100" b="1" spc="-40" dirty="0">
                <a:latin typeface="Arial"/>
                <a:cs typeface="Arial"/>
              </a:rPr>
              <a:t>HCL, </a:t>
            </a:r>
            <a:r>
              <a:rPr sz="2100" spc="-60" dirty="0">
                <a:latin typeface="Noto Sans"/>
                <a:cs typeface="Noto Sans"/>
              </a:rPr>
              <a:t>PARFUM, </a:t>
            </a:r>
            <a:r>
              <a:rPr sz="2100" spc="-55" dirty="0">
                <a:latin typeface="Noto Sans"/>
                <a:cs typeface="Noto Sans"/>
              </a:rPr>
              <a:t>PHENOXYETHANOL,  ETHYLHEXYLGLYCERIN,</a:t>
            </a:r>
            <a:r>
              <a:rPr sz="2100" spc="-5" dirty="0">
                <a:latin typeface="Noto Sans"/>
                <a:cs typeface="Noto Sans"/>
              </a:rPr>
              <a:t> </a:t>
            </a:r>
            <a:r>
              <a:rPr sz="2100" spc="-55" dirty="0">
                <a:latin typeface="Noto Sans"/>
                <a:cs typeface="Noto Sans"/>
              </a:rPr>
              <a:t>POLYACRYLATE</a:t>
            </a:r>
            <a:endParaRPr sz="2100">
              <a:latin typeface="Noto Sans"/>
              <a:cs typeface="Noto Sans"/>
            </a:endParaRPr>
          </a:p>
          <a:p>
            <a:pPr marL="12700" marR="5080">
              <a:lnSpc>
                <a:spcPct val="116100"/>
              </a:lnSpc>
            </a:pPr>
            <a:r>
              <a:rPr sz="2100" spc="-40" dirty="0">
                <a:latin typeface="Noto Sans"/>
                <a:cs typeface="Noto Sans"/>
              </a:rPr>
              <a:t>CROSSPOLYMER-6, </a:t>
            </a:r>
            <a:r>
              <a:rPr sz="2100" spc="-80" dirty="0">
                <a:latin typeface="Noto Sans"/>
                <a:cs typeface="Noto Sans"/>
              </a:rPr>
              <a:t>DISODIUM </a:t>
            </a:r>
            <a:r>
              <a:rPr sz="2100" spc="-60" dirty="0">
                <a:latin typeface="Noto Sans"/>
                <a:cs typeface="Noto Sans"/>
              </a:rPr>
              <a:t>EDTA, GLYCERIN,  </a:t>
            </a:r>
            <a:r>
              <a:rPr sz="2100" spc="-90" dirty="0">
                <a:latin typeface="Noto Sans"/>
                <a:cs typeface="Noto Sans"/>
              </a:rPr>
              <a:t>CITRIC </a:t>
            </a:r>
            <a:r>
              <a:rPr sz="2100" spc="-85" dirty="0">
                <a:latin typeface="Noto Sans"/>
                <a:cs typeface="Noto Sans"/>
              </a:rPr>
              <a:t>ACID </a:t>
            </a:r>
            <a:r>
              <a:rPr sz="2100" spc="-75" dirty="0">
                <a:latin typeface="Noto Sans"/>
                <a:cs typeface="Noto Sans"/>
              </a:rPr>
              <a:t>, </a:t>
            </a:r>
            <a:r>
              <a:rPr sz="2100" spc="-60" dirty="0">
                <a:latin typeface="Noto Sans"/>
                <a:cs typeface="Noto Sans"/>
              </a:rPr>
              <a:t>HYDROXYCITRONELLAL,  </a:t>
            </a:r>
            <a:r>
              <a:rPr sz="2100" spc="-65" dirty="0">
                <a:latin typeface="Noto Sans"/>
                <a:cs typeface="Noto Sans"/>
              </a:rPr>
              <a:t>LINALOOL, </a:t>
            </a:r>
            <a:r>
              <a:rPr sz="2100" spc="-55" dirty="0">
                <a:latin typeface="Noto Sans"/>
                <a:cs typeface="Noto Sans"/>
              </a:rPr>
              <a:t>CITRONELLOL, HEXYL </a:t>
            </a:r>
            <a:r>
              <a:rPr sz="2100" spc="-85" dirty="0">
                <a:latin typeface="Noto Sans"/>
                <a:cs typeface="Noto Sans"/>
              </a:rPr>
              <a:t>CINNAMAL,  </a:t>
            </a:r>
            <a:r>
              <a:rPr sz="2100" spc="-70" dirty="0">
                <a:latin typeface="Noto Sans"/>
                <a:cs typeface="Noto Sans"/>
              </a:rPr>
              <a:t>LIMONENE, </a:t>
            </a:r>
            <a:r>
              <a:rPr sz="2100" spc="-60" dirty="0">
                <a:latin typeface="Noto Sans"/>
                <a:cs typeface="Noto Sans"/>
              </a:rPr>
              <a:t>ALPHA-ISOMETHYL</a:t>
            </a:r>
            <a:r>
              <a:rPr sz="2100" spc="70" dirty="0">
                <a:latin typeface="Noto Sans"/>
                <a:cs typeface="Noto Sans"/>
              </a:rPr>
              <a:t> </a:t>
            </a:r>
            <a:r>
              <a:rPr sz="2100" spc="-75" dirty="0">
                <a:latin typeface="Noto Sans"/>
                <a:cs typeface="Noto Sans"/>
              </a:rPr>
              <a:t>IONONE</a:t>
            </a:r>
            <a:endParaRPr sz="210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85435" y="1734205"/>
            <a:ext cx="87630" cy="713740"/>
          </a:xfrm>
          <a:custGeom>
            <a:avLst/>
            <a:gdLst/>
            <a:ahLst/>
            <a:cxnLst/>
            <a:rect l="l" t="t" r="r" b="b"/>
            <a:pathLst>
              <a:path w="87629" h="713739">
                <a:moveTo>
                  <a:pt x="87402" y="0"/>
                </a:moveTo>
                <a:lnTo>
                  <a:pt x="87402" y="713346"/>
                </a:lnTo>
                <a:lnTo>
                  <a:pt x="0" y="713346"/>
                </a:lnTo>
                <a:lnTo>
                  <a:pt x="0" y="0"/>
                </a:lnTo>
                <a:lnTo>
                  <a:pt x="8740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0888" y="1734205"/>
            <a:ext cx="534670" cy="88900"/>
          </a:xfrm>
          <a:custGeom>
            <a:avLst/>
            <a:gdLst/>
            <a:ahLst/>
            <a:cxnLst/>
            <a:rect l="l" t="t" r="r" b="b"/>
            <a:pathLst>
              <a:path w="534670" h="88900">
                <a:moveTo>
                  <a:pt x="534546" y="0"/>
                </a:moveTo>
                <a:lnTo>
                  <a:pt x="534546" y="88406"/>
                </a:lnTo>
                <a:lnTo>
                  <a:pt x="0" y="88406"/>
                </a:lnTo>
                <a:lnTo>
                  <a:pt x="0" y="0"/>
                </a:lnTo>
                <a:lnTo>
                  <a:pt x="534546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3486" y="1734205"/>
            <a:ext cx="87630" cy="713740"/>
          </a:xfrm>
          <a:custGeom>
            <a:avLst/>
            <a:gdLst/>
            <a:ahLst/>
            <a:cxnLst/>
            <a:rect l="l" t="t" r="r" b="b"/>
            <a:pathLst>
              <a:path w="87629" h="713739">
                <a:moveTo>
                  <a:pt x="87402" y="0"/>
                </a:moveTo>
                <a:lnTo>
                  <a:pt x="87402" y="713346"/>
                </a:lnTo>
                <a:lnTo>
                  <a:pt x="0" y="713346"/>
                </a:lnTo>
                <a:lnTo>
                  <a:pt x="0" y="0"/>
                </a:lnTo>
                <a:lnTo>
                  <a:pt x="8740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5435" y="9297015"/>
            <a:ext cx="87630" cy="713740"/>
          </a:xfrm>
          <a:custGeom>
            <a:avLst/>
            <a:gdLst/>
            <a:ahLst/>
            <a:cxnLst/>
            <a:rect l="l" t="t" r="r" b="b"/>
            <a:pathLst>
              <a:path w="87629" h="713740">
                <a:moveTo>
                  <a:pt x="87402" y="0"/>
                </a:moveTo>
                <a:lnTo>
                  <a:pt x="87402" y="713346"/>
                </a:lnTo>
                <a:lnTo>
                  <a:pt x="0" y="713346"/>
                </a:lnTo>
                <a:lnTo>
                  <a:pt x="0" y="0"/>
                </a:lnTo>
                <a:lnTo>
                  <a:pt x="8740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3763" y="9297015"/>
            <a:ext cx="222250" cy="88900"/>
          </a:xfrm>
          <a:custGeom>
            <a:avLst/>
            <a:gdLst/>
            <a:ahLst/>
            <a:cxnLst/>
            <a:rect l="l" t="t" r="r" b="b"/>
            <a:pathLst>
              <a:path w="222250" h="88900">
                <a:moveTo>
                  <a:pt x="221672" y="0"/>
                </a:moveTo>
                <a:lnTo>
                  <a:pt x="221672" y="88406"/>
                </a:lnTo>
                <a:lnTo>
                  <a:pt x="0" y="88406"/>
                </a:lnTo>
                <a:lnTo>
                  <a:pt x="0" y="0"/>
                </a:lnTo>
                <a:lnTo>
                  <a:pt x="22167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3763" y="2359145"/>
            <a:ext cx="222250" cy="88900"/>
          </a:xfrm>
          <a:custGeom>
            <a:avLst/>
            <a:gdLst/>
            <a:ahLst/>
            <a:cxnLst/>
            <a:rect l="l" t="t" r="r" b="b"/>
            <a:pathLst>
              <a:path w="222250" h="88900">
                <a:moveTo>
                  <a:pt x="221672" y="0"/>
                </a:moveTo>
                <a:lnTo>
                  <a:pt x="221672" y="88406"/>
                </a:lnTo>
                <a:lnTo>
                  <a:pt x="0" y="88406"/>
                </a:lnTo>
                <a:lnTo>
                  <a:pt x="0" y="0"/>
                </a:lnTo>
                <a:lnTo>
                  <a:pt x="22167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2561" y="2359145"/>
            <a:ext cx="91440" cy="7026275"/>
          </a:xfrm>
          <a:custGeom>
            <a:avLst/>
            <a:gdLst/>
            <a:ahLst/>
            <a:cxnLst/>
            <a:rect l="l" t="t" r="r" b="b"/>
            <a:pathLst>
              <a:path w="91440" h="7026275">
                <a:moveTo>
                  <a:pt x="91202" y="0"/>
                </a:moveTo>
                <a:lnTo>
                  <a:pt x="91202" y="7026276"/>
                </a:lnTo>
                <a:lnTo>
                  <a:pt x="0" y="7026276"/>
                </a:lnTo>
                <a:lnTo>
                  <a:pt x="0" y="0"/>
                </a:lnTo>
                <a:lnTo>
                  <a:pt x="9120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50888" y="2359145"/>
            <a:ext cx="222250" cy="88900"/>
          </a:xfrm>
          <a:custGeom>
            <a:avLst/>
            <a:gdLst/>
            <a:ahLst/>
            <a:cxnLst/>
            <a:rect l="l" t="t" r="r" b="b"/>
            <a:pathLst>
              <a:path w="222250" h="88900">
                <a:moveTo>
                  <a:pt x="221672" y="0"/>
                </a:moveTo>
                <a:lnTo>
                  <a:pt x="221672" y="88406"/>
                </a:lnTo>
                <a:lnTo>
                  <a:pt x="0" y="88406"/>
                </a:lnTo>
                <a:lnTo>
                  <a:pt x="0" y="0"/>
                </a:lnTo>
                <a:lnTo>
                  <a:pt x="22167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1139" y="9921954"/>
            <a:ext cx="534035" cy="88900"/>
          </a:xfrm>
          <a:custGeom>
            <a:avLst/>
            <a:gdLst/>
            <a:ahLst/>
            <a:cxnLst/>
            <a:rect l="l" t="t" r="r" b="b"/>
            <a:pathLst>
              <a:path w="534034" h="88900">
                <a:moveTo>
                  <a:pt x="0" y="88406"/>
                </a:moveTo>
                <a:lnTo>
                  <a:pt x="0" y="0"/>
                </a:lnTo>
                <a:lnTo>
                  <a:pt x="533751" y="0"/>
                </a:lnTo>
                <a:lnTo>
                  <a:pt x="533751" y="88406"/>
                </a:lnTo>
                <a:lnTo>
                  <a:pt x="0" y="88406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0888" y="9293966"/>
            <a:ext cx="222250" cy="92075"/>
          </a:xfrm>
          <a:custGeom>
            <a:avLst/>
            <a:gdLst/>
            <a:ahLst/>
            <a:cxnLst/>
            <a:rect l="l" t="t" r="r" b="b"/>
            <a:pathLst>
              <a:path w="222250" h="92075">
                <a:moveTo>
                  <a:pt x="221672" y="0"/>
                </a:moveTo>
                <a:lnTo>
                  <a:pt x="221672" y="91454"/>
                </a:lnTo>
                <a:lnTo>
                  <a:pt x="0" y="91454"/>
                </a:lnTo>
                <a:lnTo>
                  <a:pt x="0" y="0"/>
                </a:lnTo>
                <a:lnTo>
                  <a:pt x="22167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63486" y="9293966"/>
            <a:ext cx="87630" cy="716915"/>
          </a:xfrm>
          <a:custGeom>
            <a:avLst/>
            <a:gdLst/>
            <a:ahLst/>
            <a:cxnLst/>
            <a:rect l="l" t="t" r="r" b="b"/>
            <a:pathLst>
              <a:path w="87629" h="716915">
                <a:moveTo>
                  <a:pt x="87402" y="0"/>
                </a:moveTo>
                <a:lnTo>
                  <a:pt x="87402" y="716394"/>
                </a:lnTo>
                <a:lnTo>
                  <a:pt x="0" y="716394"/>
                </a:lnTo>
                <a:lnTo>
                  <a:pt x="0" y="0"/>
                </a:lnTo>
                <a:lnTo>
                  <a:pt x="87402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220" y="9491422"/>
            <a:ext cx="1029335" cy="795655"/>
          </a:xfrm>
          <a:custGeom>
            <a:avLst/>
            <a:gdLst/>
            <a:ahLst/>
            <a:cxnLst/>
            <a:rect l="l" t="t" r="r" b="b"/>
            <a:pathLst>
              <a:path w="1029334" h="795654">
                <a:moveTo>
                  <a:pt x="713896" y="0"/>
                </a:moveTo>
                <a:lnTo>
                  <a:pt x="766408" y="1933"/>
                </a:lnTo>
                <a:lnTo>
                  <a:pt x="818647" y="7725"/>
                </a:lnTo>
                <a:lnTo>
                  <a:pt x="870317" y="17347"/>
                </a:lnTo>
                <a:lnTo>
                  <a:pt x="921129" y="30740"/>
                </a:lnTo>
                <a:lnTo>
                  <a:pt x="970819" y="47834"/>
                </a:lnTo>
                <a:lnTo>
                  <a:pt x="1019126" y="68541"/>
                </a:lnTo>
                <a:lnTo>
                  <a:pt x="1028777" y="73252"/>
                </a:lnTo>
                <a:lnTo>
                  <a:pt x="1028777" y="795576"/>
                </a:lnTo>
                <a:lnTo>
                  <a:pt x="4735" y="795576"/>
                </a:lnTo>
                <a:lnTo>
                  <a:pt x="859" y="748925"/>
                </a:lnTo>
                <a:lnTo>
                  <a:pt x="0" y="713896"/>
                </a:lnTo>
                <a:lnTo>
                  <a:pt x="214" y="696371"/>
                </a:lnTo>
                <a:lnTo>
                  <a:pt x="3438" y="643923"/>
                </a:lnTo>
                <a:lnTo>
                  <a:pt x="10508" y="591852"/>
                </a:lnTo>
                <a:lnTo>
                  <a:pt x="21394" y="540433"/>
                </a:lnTo>
                <a:lnTo>
                  <a:pt x="36033" y="489955"/>
                </a:lnTo>
                <a:lnTo>
                  <a:pt x="54341" y="440699"/>
                </a:lnTo>
                <a:lnTo>
                  <a:pt x="76224" y="392925"/>
                </a:lnTo>
                <a:lnTo>
                  <a:pt x="101566" y="346879"/>
                </a:lnTo>
                <a:lnTo>
                  <a:pt x="130229" y="302824"/>
                </a:lnTo>
                <a:lnTo>
                  <a:pt x="162045" y="261006"/>
                </a:lnTo>
                <a:lnTo>
                  <a:pt x="196855" y="221639"/>
                </a:lnTo>
                <a:lnTo>
                  <a:pt x="234472" y="184934"/>
                </a:lnTo>
                <a:lnTo>
                  <a:pt x="274689" y="151094"/>
                </a:lnTo>
                <a:lnTo>
                  <a:pt x="317275" y="120314"/>
                </a:lnTo>
                <a:lnTo>
                  <a:pt x="362013" y="92746"/>
                </a:lnTo>
                <a:lnTo>
                  <a:pt x="408666" y="68541"/>
                </a:lnTo>
                <a:lnTo>
                  <a:pt x="456973" y="47834"/>
                </a:lnTo>
                <a:lnTo>
                  <a:pt x="506663" y="30740"/>
                </a:lnTo>
                <a:lnTo>
                  <a:pt x="557475" y="17347"/>
                </a:lnTo>
                <a:lnTo>
                  <a:pt x="609145" y="7725"/>
                </a:lnTo>
                <a:lnTo>
                  <a:pt x="661384" y="1933"/>
                </a:lnTo>
                <a:lnTo>
                  <a:pt x="713896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77795" cy="1274445"/>
          </a:xfrm>
          <a:custGeom>
            <a:avLst/>
            <a:gdLst/>
            <a:ahLst/>
            <a:cxnLst/>
            <a:rect l="l" t="t" r="r" b="b"/>
            <a:pathLst>
              <a:path w="2677795" h="1274445">
                <a:moveTo>
                  <a:pt x="2530952" y="0"/>
                </a:moveTo>
                <a:lnTo>
                  <a:pt x="2677619" y="0"/>
                </a:lnTo>
                <a:lnTo>
                  <a:pt x="2664117" y="28852"/>
                </a:lnTo>
                <a:lnTo>
                  <a:pt x="2642392" y="72674"/>
                </a:lnTo>
                <a:lnTo>
                  <a:pt x="2619669" y="116023"/>
                </a:lnTo>
                <a:lnTo>
                  <a:pt x="2595955" y="158885"/>
                </a:lnTo>
                <a:lnTo>
                  <a:pt x="2571254" y="201245"/>
                </a:lnTo>
                <a:lnTo>
                  <a:pt x="2545574" y="243090"/>
                </a:lnTo>
                <a:lnTo>
                  <a:pt x="2518918" y="284404"/>
                </a:lnTo>
                <a:lnTo>
                  <a:pt x="2491294" y="325172"/>
                </a:lnTo>
                <a:lnTo>
                  <a:pt x="2462707" y="365381"/>
                </a:lnTo>
                <a:lnTo>
                  <a:pt x="2433163" y="405016"/>
                </a:lnTo>
                <a:lnTo>
                  <a:pt x="2402668" y="444062"/>
                </a:lnTo>
                <a:lnTo>
                  <a:pt x="2371226" y="482505"/>
                </a:lnTo>
                <a:lnTo>
                  <a:pt x="2338845" y="520331"/>
                </a:lnTo>
                <a:lnTo>
                  <a:pt x="2305530" y="557524"/>
                </a:lnTo>
                <a:lnTo>
                  <a:pt x="2271287" y="594070"/>
                </a:lnTo>
                <a:lnTo>
                  <a:pt x="2236121" y="629956"/>
                </a:lnTo>
                <a:lnTo>
                  <a:pt x="2200236" y="665121"/>
                </a:lnTo>
                <a:lnTo>
                  <a:pt x="2163689" y="699365"/>
                </a:lnTo>
                <a:lnTo>
                  <a:pt x="2126496" y="732680"/>
                </a:lnTo>
                <a:lnTo>
                  <a:pt x="2088671" y="765061"/>
                </a:lnTo>
                <a:lnTo>
                  <a:pt x="2050228" y="796502"/>
                </a:lnTo>
                <a:lnTo>
                  <a:pt x="2011181" y="826998"/>
                </a:lnTo>
                <a:lnTo>
                  <a:pt x="1971546" y="856542"/>
                </a:lnTo>
                <a:lnTo>
                  <a:pt x="1931338" y="885129"/>
                </a:lnTo>
                <a:lnTo>
                  <a:pt x="1890569" y="912753"/>
                </a:lnTo>
                <a:lnTo>
                  <a:pt x="1849255" y="939408"/>
                </a:lnTo>
                <a:lnTo>
                  <a:pt x="1807411" y="965089"/>
                </a:lnTo>
                <a:lnTo>
                  <a:pt x="1765050" y="989790"/>
                </a:lnTo>
                <a:lnTo>
                  <a:pt x="1722188" y="1013504"/>
                </a:lnTo>
                <a:lnTo>
                  <a:pt x="1678839" y="1036227"/>
                </a:lnTo>
                <a:lnTo>
                  <a:pt x="1635018" y="1057951"/>
                </a:lnTo>
                <a:lnTo>
                  <a:pt x="1590738" y="1078673"/>
                </a:lnTo>
                <a:lnTo>
                  <a:pt x="1546015" y="1098385"/>
                </a:lnTo>
                <a:lnTo>
                  <a:pt x="1500863" y="1117083"/>
                </a:lnTo>
                <a:lnTo>
                  <a:pt x="1455296" y="1134759"/>
                </a:lnTo>
                <a:lnTo>
                  <a:pt x="1409329" y="1151409"/>
                </a:lnTo>
                <a:lnTo>
                  <a:pt x="1362977" y="1167027"/>
                </a:lnTo>
                <a:lnTo>
                  <a:pt x="1316253" y="1181607"/>
                </a:lnTo>
                <a:lnTo>
                  <a:pt x="1269174" y="1195142"/>
                </a:lnTo>
                <a:lnTo>
                  <a:pt x="1221752" y="1207629"/>
                </a:lnTo>
                <a:lnTo>
                  <a:pt x="1174003" y="1219059"/>
                </a:lnTo>
                <a:lnTo>
                  <a:pt x="1125940" y="1229429"/>
                </a:lnTo>
                <a:lnTo>
                  <a:pt x="1077580" y="1238731"/>
                </a:lnTo>
                <a:lnTo>
                  <a:pt x="1028935" y="1246961"/>
                </a:lnTo>
                <a:lnTo>
                  <a:pt x="980021" y="1254112"/>
                </a:lnTo>
                <a:lnTo>
                  <a:pt x="930852" y="1260179"/>
                </a:lnTo>
                <a:lnTo>
                  <a:pt x="881443" y="1265156"/>
                </a:lnTo>
                <a:lnTo>
                  <a:pt x="831808" y="1269037"/>
                </a:lnTo>
                <a:lnTo>
                  <a:pt x="781961" y="1271816"/>
                </a:lnTo>
                <a:lnTo>
                  <a:pt x="731918" y="1273488"/>
                </a:lnTo>
                <a:lnTo>
                  <a:pt x="681692" y="1274046"/>
                </a:lnTo>
                <a:lnTo>
                  <a:pt x="631466" y="1273488"/>
                </a:lnTo>
                <a:lnTo>
                  <a:pt x="581423" y="1271816"/>
                </a:lnTo>
                <a:lnTo>
                  <a:pt x="531576" y="1269037"/>
                </a:lnTo>
                <a:lnTo>
                  <a:pt x="481941" y="1265156"/>
                </a:lnTo>
                <a:lnTo>
                  <a:pt x="432532" y="1260179"/>
                </a:lnTo>
                <a:lnTo>
                  <a:pt x="383363" y="1254112"/>
                </a:lnTo>
                <a:lnTo>
                  <a:pt x="334449" y="1246961"/>
                </a:lnTo>
                <a:lnTo>
                  <a:pt x="285805" y="1238731"/>
                </a:lnTo>
                <a:lnTo>
                  <a:pt x="237444" y="1229429"/>
                </a:lnTo>
                <a:lnTo>
                  <a:pt x="189382" y="1219059"/>
                </a:lnTo>
                <a:lnTo>
                  <a:pt x="141633" y="1207629"/>
                </a:lnTo>
                <a:lnTo>
                  <a:pt x="94211" y="1195142"/>
                </a:lnTo>
                <a:lnTo>
                  <a:pt x="47131" y="1181607"/>
                </a:lnTo>
                <a:lnTo>
                  <a:pt x="0" y="1166889"/>
                </a:lnTo>
                <a:lnTo>
                  <a:pt x="0" y="1142241"/>
                </a:lnTo>
                <a:lnTo>
                  <a:pt x="681692" y="1142241"/>
                </a:lnTo>
                <a:lnTo>
                  <a:pt x="731766" y="1141649"/>
                </a:lnTo>
                <a:lnTo>
                  <a:pt x="781645" y="1139877"/>
                </a:lnTo>
                <a:lnTo>
                  <a:pt x="831312" y="1136933"/>
                </a:lnTo>
                <a:lnTo>
                  <a:pt x="880751" y="1132823"/>
                </a:lnTo>
                <a:lnTo>
                  <a:pt x="929947" y="1127554"/>
                </a:lnTo>
                <a:lnTo>
                  <a:pt x="978883" y="1121133"/>
                </a:lnTo>
                <a:lnTo>
                  <a:pt x="1027543" y="1113566"/>
                </a:lnTo>
                <a:lnTo>
                  <a:pt x="1075911" y="1104860"/>
                </a:lnTo>
                <a:lnTo>
                  <a:pt x="1123971" y="1095022"/>
                </a:lnTo>
                <a:lnTo>
                  <a:pt x="1171707" y="1084059"/>
                </a:lnTo>
                <a:lnTo>
                  <a:pt x="1219102" y="1071977"/>
                </a:lnTo>
                <a:lnTo>
                  <a:pt x="1266140" y="1058783"/>
                </a:lnTo>
                <a:lnTo>
                  <a:pt x="1312805" y="1044484"/>
                </a:lnTo>
                <a:lnTo>
                  <a:pt x="1359082" y="1029086"/>
                </a:lnTo>
                <a:lnTo>
                  <a:pt x="1404953" y="1012597"/>
                </a:lnTo>
                <a:lnTo>
                  <a:pt x="1450404" y="995023"/>
                </a:lnTo>
                <a:lnTo>
                  <a:pt x="1495417" y="976371"/>
                </a:lnTo>
                <a:lnTo>
                  <a:pt x="1539976" y="956647"/>
                </a:lnTo>
                <a:lnTo>
                  <a:pt x="1584066" y="935859"/>
                </a:lnTo>
                <a:lnTo>
                  <a:pt x="1627670" y="914012"/>
                </a:lnTo>
                <a:lnTo>
                  <a:pt x="1670772" y="891115"/>
                </a:lnTo>
                <a:lnTo>
                  <a:pt x="1713357" y="867173"/>
                </a:lnTo>
                <a:lnTo>
                  <a:pt x="1755407" y="842194"/>
                </a:lnTo>
                <a:lnTo>
                  <a:pt x="1796907" y="816184"/>
                </a:lnTo>
                <a:lnTo>
                  <a:pt x="1837840" y="789149"/>
                </a:lnTo>
                <a:lnTo>
                  <a:pt x="1878191" y="761097"/>
                </a:lnTo>
                <a:lnTo>
                  <a:pt x="1917943" y="732035"/>
                </a:lnTo>
                <a:lnTo>
                  <a:pt x="1957080" y="701968"/>
                </a:lnTo>
                <a:lnTo>
                  <a:pt x="1995586" y="670904"/>
                </a:lnTo>
                <a:lnTo>
                  <a:pt x="2033445" y="638850"/>
                </a:lnTo>
                <a:lnTo>
                  <a:pt x="2070641" y="605812"/>
                </a:lnTo>
                <a:lnTo>
                  <a:pt x="2107157" y="571798"/>
                </a:lnTo>
                <a:lnTo>
                  <a:pt x="2142978" y="536813"/>
                </a:lnTo>
                <a:lnTo>
                  <a:pt x="2177963" y="500992"/>
                </a:lnTo>
                <a:lnTo>
                  <a:pt x="2211978" y="464476"/>
                </a:lnTo>
                <a:lnTo>
                  <a:pt x="2245016" y="427280"/>
                </a:lnTo>
                <a:lnTo>
                  <a:pt x="2277070" y="389421"/>
                </a:lnTo>
                <a:lnTo>
                  <a:pt x="2308133" y="350915"/>
                </a:lnTo>
                <a:lnTo>
                  <a:pt x="2338200" y="311777"/>
                </a:lnTo>
                <a:lnTo>
                  <a:pt x="2367263" y="272025"/>
                </a:lnTo>
                <a:lnTo>
                  <a:pt x="2395314" y="231675"/>
                </a:lnTo>
                <a:lnTo>
                  <a:pt x="2422349" y="190741"/>
                </a:lnTo>
                <a:lnTo>
                  <a:pt x="2448359" y="149241"/>
                </a:lnTo>
                <a:lnTo>
                  <a:pt x="2473339" y="107191"/>
                </a:lnTo>
                <a:lnTo>
                  <a:pt x="2497281" y="64607"/>
                </a:lnTo>
                <a:lnTo>
                  <a:pt x="2520178" y="21505"/>
                </a:lnTo>
                <a:lnTo>
                  <a:pt x="2530952" y="0"/>
                </a:lnTo>
                <a:close/>
              </a:path>
              <a:path w="2677795" h="1274445">
                <a:moveTo>
                  <a:pt x="0" y="1027539"/>
                </a:moveTo>
                <a:lnTo>
                  <a:pt x="50579" y="1044484"/>
                </a:lnTo>
                <a:lnTo>
                  <a:pt x="97245" y="1058783"/>
                </a:lnTo>
                <a:lnTo>
                  <a:pt x="144283" y="1071977"/>
                </a:lnTo>
                <a:lnTo>
                  <a:pt x="191678" y="1084059"/>
                </a:lnTo>
                <a:lnTo>
                  <a:pt x="239413" y="1095022"/>
                </a:lnTo>
                <a:lnTo>
                  <a:pt x="287473" y="1104860"/>
                </a:lnTo>
                <a:lnTo>
                  <a:pt x="335841" y="1113566"/>
                </a:lnTo>
                <a:lnTo>
                  <a:pt x="384501" y="1121133"/>
                </a:lnTo>
                <a:lnTo>
                  <a:pt x="433437" y="1127554"/>
                </a:lnTo>
                <a:lnTo>
                  <a:pt x="482633" y="1132823"/>
                </a:lnTo>
                <a:lnTo>
                  <a:pt x="532073" y="1136933"/>
                </a:lnTo>
                <a:lnTo>
                  <a:pt x="581740" y="1139877"/>
                </a:lnTo>
                <a:lnTo>
                  <a:pt x="631618" y="1141649"/>
                </a:lnTo>
                <a:lnTo>
                  <a:pt x="681692" y="1142241"/>
                </a:lnTo>
                <a:lnTo>
                  <a:pt x="0" y="1142241"/>
                </a:lnTo>
                <a:lnTo>
                  <a:pt x="0" y="102753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570" y="1298944"/>
            <a:ext cx="16868759" cy="898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5972" y="352358"/>
            <a:ext cx="102044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YOGURTHENE </a:t>
            </a:r>
            <a:r>
              <a:rPr spc="90" dirty="0"/>
              <a:t>BALANCE</a:t>
            </a:r>
            <a:r>
              <a:rPr spc="-15" dirty="0"/>
              <a:t> </a:t>
            </a:r>
            <a:r>
              <a:rPr spc="-110" dirty="0"/>
              <a:t>TEST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220" y="9491422"/>
            <a:ext cx="1029335" cy="795655"/>
          </a:xfrm>
          <a:custGeom>
            <a:avLst/>
            <a:gdLst/>
            <a:ahLst/>
            <a:cxnLst/>
            <a:rect l="l" t="t" r="r" b="b"/>
            <a:pathLst>
              <a:path w="1029334" h="795654">
                <a:moveTo>
                  <a:pt x="713896" y="0"/>
                </a:moveTo>
                <a:lnTo>
                  <a:pt x="766408" y="1933"/>
                </a:lnTo>
                <a:lnTo>
                  <a:pt x="818647" y="7725"/>
                </a:lnTo>
                <a:lnTo>
                  <a:pt x="870317" y="17347"/>
                </a:lnTo>
                <a:lnTo>
                  <a:pt x="921129" y="30740"/>
                </a:lnTo>
                <a:lnTo>
                  <a:pt x="970819" y="47834"/>
                </a:lnTo>
                <a:lnTo>
                  <a:pt x="1019126" y="68541"/>
                </a:lnTo>
                <a:lnTo>
                  <a:pt x="1028777" y="795576"/>
                </a:lnTo>
                <a:lnTo>
                  <a:pt x="4735" y="795576"/>
                </a:lnTo>
                <a:lnTo>
                  <a:pt x="859" y="748925"/>
                </a:lnTo>
                <a:lnTo>
                  <a:pt x="0" y="713896"/>
                </a:lnTo>
                <a:lnTo>
                  <a:pt x="214" y="696371"/>
                </a:lnTo>
                <a:lnTo>
                  <a:pt x="3438" y="643923"/>
                </a:lnTo>
                <a:lnTo>
                  <a:pt x="10508" y="591852"/>
                </a:lnTo>
                <a:lnTo>
                  <a:pt x="21394" y="540433"/>
                </a:lnTo>
                <a:lnTo>
                  <a:pt x="36033" y="489955"/>
                </a:lnTo>
                <a:lnTo>
                  <a:pt x="54341" y="440699"/>
                </a:lnTo>
                <a:lnTo>
                  <a:pt x="76224" y="392925"/>
                </a:lnTo>
                <a:lnTo>
                  <a:pt x="101566" y="346879"/>
                </a:lnTo>
                <a:lnTo>
                  <a:pt x="130229" y="302824"/>
                </a:lnTo>
                <a:lnTo>
                  <a:pt x="162045" y="261006"/>
                </a:lnTo>
                <a:lnTo>
                  <a:pt x="196855" y="221639"/>
                </a:lnTo>
                <a:lnTo>
                  <a:pt x="234472" y="184934"/>
                </a:lnTo>
                <a:lnTo>
                  <a:pt x="274689" y="151094"/>
                </a:lnTo>
                <a:lnTo>
                  <a:pt x="317275" y="120314"/>
                </a:lnTo>
                <a:lnTo>
                  <a:pt x="362013" y="92746"/>
                </a:lnTo>
                <a:lnTo>
                  <a:pt x="408666" y="68541"/>
                </a:lnTo>
                <a:lnTo>
                  <a:pt x="456973" y="47834"/>
                </a:lnTo>
                <a:lnTo>
                  <a:pt x="506663" y="30740"/>
                </a:lnTo>
                <a:lnTo>
                  <a:pt x="557475" y="17347"/>
                </a:lnTo>
                <a:lnTo>
                  <a:pt x="609145" y="7725"/>
                </a:lnTo>
                <a:lnTo>
                  <a:pt x="661384" y="1933"/>
                </a:lnTo>
                <a:lnTo>
                  <a:pt x="713896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77795" cy="1274445"/>
          </a:xfrm>
          <a:custGeom>
            <a:avLst/>
            <a:gdLst/>
            <a:ahLst/>
            <a:cxnLst/>
            <a:rect l="l" t="t" r="r" b="b"/>
            <a:pathLst>
              <a:path w="2677795" h="1274445">
                <a:moveTo>
                  <a:pt x="2530954" y="0"/>
                </a:moveTo>
                <a:lnTo>
                  <a:pt x="2677620" y="0"/>
                </a:lnTo>
                <a:lnTo>
                  <a:pt x="2664117" y="28855"/>
                </a:lnTo>
                <a:lnTo>
                  <a:pt x="2642392" y="72677"/>
                </a:lnTo>
                <a:lnTo>
                  <a:pt x="2619669" y="116026"/>
                </a:lnTo>
                <a:lnTo>
                  <a:pt x="2595955" y="158888"/>
                </a:lnTo>
                <a:lnTo>
                  <a:pt x="2571254" y="201248"/>
                </a:lnTo>
                <a:lnTo>
                  <a:pt x="2545574" y="243093"/>
                </a:lnTo>
                <a:lnTo>
                  <a:pt x="2518918" y="284406"/>
                </a:lnTo>
                <a:lnTo>
                  <a:pt x="2491294" y="325175"/>
                </a:lnTo>
                <a:lnTo>
                  <a:pt x="2462707" y="365384"/>
                </a:lnTo>
                <a:lnTo>
                  <a:pt x="2433163" y="405019"/>
                </a:lnTo>
                <a:lnTo>
                  <a:pt x="2402668" y="444065"/>
                </a:lnTo>
                <a:lnTo>
                  <a:pt x="2371226" y="482508"/>
                </a:lnTo>
                <a:lnTo>
                  <a:pt x="2338845" y="520333"/>
                </a:lnTo>
                <a:lnTo>
                  <a:pt x="2305530" y="557527"/>
                </a:lnTo>
                <a:lnTo>
                  <a:pt x="2271287" y="594073"/>
                </a:lnTo>
                <a:lnTo>
                  <a:pt x="2236121" y="629958"/>
                </a:lnTo>
                <a:lnTo>
                  <a:pt x="2200236" y="665124"/>
                </a:lnTo>
                <a:lnTo>
                  <a:pt x="2163689" y="699368"/>
                </a:lnTo>
                <a:lnTo>
                  <a:pt x="2126496" y="732683"/>
                </a:lnTo>
                <a:lnTo>
                  <a:pt x="2088671" y="765064"/>
                </a:lnTo>
                <a:lnTo>
                  <a:pt x="2050228" y="796505"/>
                </a:lnTo>
                <a:lnTo>
                  <a:pt x="2011181" y="827001"/>
                </a:lnTo>
                <a:lnTo>
                  <a:pt x="1971546" y="856545"/>
                </a:lnTo>
                <a:lnTo>
                  <a:pt x="1931338" y="885132"/>
                </a:lnTo>
                <a:lnTo>
                  <a:pt x="1890569" y="912756"/>
                </a:lnTo>
                <a:lnTo>
                  <a:pt x="1849255" y="939411"/>
                </a:lnTo>
                <a:lnTo>
                  <a:pt x="1807411" y="965092"/>
                </a:lnTo>
                <a:lnTo>
                  <a:pt x="1765050" y="989792"/>
                </a:lnTo>
                <a:lnTo>
                  <a:pt x="1722188" y="1013507"/>
                </a:lnTo>
                <a:lnTo>
                  <a:pt x="1678839" y="1036229"/>
                </a:lnTo>
                <a:lnTo>
                  <a:pt x="1635018" y="1057954"/>
                </a:lnTo>
                <a:lnTo>
                  <a:pt x="1590738" y="1078676"/>
                </a:lnTo>
                <a:lnTo>
                  <a:pt x="1546015" y="1098388"/>
                </a:lnTo>
                <a:lnTo>
                  <a:pt x="1500863" y="1117085"/>
                </a:lnTo>
                <a:lnTo>
                  <a:pt x="1455296" y="1134762"/>
                </a:lnTo>
                <a:lnTo>
                  <a:pt x="1409329" y="1151412"/>
                </a:lnTo>
                <a:lnTo>
                  <a:pt x="1362977" y="1167030"/>
                </a:lnTo>
                <a:lnTo>
                  <a:pt x="1316253" y="1181610"/>
                </a:lnTo>
                <a:lnTo>
                  <a:pt x="1269174" y="1195145"/>
                </a:lnTo>
                <a:lnTo>
                  <a:pt x="1221752" y="1207631"/>
                </a:lnTo>
                <a:lnTo>
                  <a:pt x="1174003" y="1219062"/>
                </a:lnTo>
                <a:lnTo>
                  <a:pt x="1125940" y="1229432"/>
                </a:lnTo>
                <a:lnTo>
                  <a:pt x="1077580" y="1238734"/>
                </a:lnTo>
                <a:lnTo>
                  <a:pt x="1028935" y="1246964"/>
                </a:lnTo>
                <a:lnTo>
                  <a:pt x="980021" y="1254115"/>
                </a:lnTo>
                <a:lnTo>
                  <a:pt x="930852" y="1260182"/>
                </a:lnTo>
                <a:lnTo>
                  <a:pt x="881443" y="1265159"/>
                </a:lnTo>
                <a:lnTo>
                  <a:pt x="831808" y="1269040"/>
                </a:lnTo>
                <a:lnTo>
                  <a:pt x="781961" y="1271819"/>
                </a:lnTo>
                <a:lnTo>
                  <a:pt x="731918" y="1273491"/>
                </a:lnTo>
                <a:lnTo>
                  <a:pt x="681692" y="1274049"/>
                </a:lnTo>
                <a:lnTo>
                  <a:pt x="631466" y="1273491"/>
                </a:lnTo>
                <a:lnTo>
                  <a:pt x="581423" y="1271819"/>
                </a:lnTo>
                <a:lnTo>
                  <a:pt x="531576" y="1269040"/>
                </a:lnTo>
                <a:lnTo>
                  <a:pt x="481941" y="1265159"/>
                </a:lnTo>
                <a:lnTo>
                  <a:pt x="432532" y="1260182"/>
                </a:lnTo>
                <a:lnTo>
                  <a:pt x="383363" y="1254115"/>
                </a:lnTo>
                <a:lnTo>
                  <a:pt x="334449" y="1246964"/>
                </a:lnTo>
                <a:lnTo>
                  <a:pt x="285805" y="1238734"/>
                </a:lnTo>
                <a:lnTo>
                  <a:pt x="237444" y="1229432"/>
                </a:lnTo>
                <a:lnTo>
                  <a:pt x="189382" y="1219062"/>
                </a:lnTo>
                <a:lnTo>
                  <a:pt x="141633" y="1207631"/>
                </a:lnTo>
                <a:lnTo>
                  <a:pt x="94211" y="1195145"/>
                </a:lnTo>
                <a:lnTo>
                  <a:pt x="47131" y="1181610"/>
                </a:lnTo>
                <a:lnTo>
                  <a:pt x="0" y="1166892"/>
                </a:lnTo>
                <a:lnTo>
                  <a:pt x="0" y="1142243"/>
                </a:lnTo>
                <a:lnTo>
                  <a:pt x="681692" y="1142243"/>
                </a:lnTo>
                <a:lnTo>
                  <a:pt x="731766" y="1141651"/>
                </a:lnTo>
                <a:lnTo>
                  <a:pt x="781645" y="1139880"/>
                </a:lnTo>
                <a:lnTo>
                  <a:pt x="831312" y="1136936"/>
                </a:lnTo>
                <a:lnTo>
                  <a:pt x="880751" y="1132826"/>
                </a:lnTo>
                <a:lnTo>
                  <a:pt x="929947" y="1127557"/>
                </a:lnTo>
                <a:lnTo>
                  <a:pt x="978883" y="1121136"/>
                </a:lnTo>
                <a:lnTo>
                  <a:pt x="1027543" y="1113569"/>
                </a:lnTo>
                <a:lnTo>
                  <a:pt x="1075911" y="1104863"/>
                </a:lnTo>
                <a:lnTo>
                  <a:pt x="1123971" y="1095025"/>
                </a:lnTo>
                <a:lnTo>
                  <a:pt x="1171707" y="1084062"/>
                </a:lnTo>
                <a:lnTo>
                  <a:pt x="1219102" y="1071980"/>
                </a:lnTo>
                <a:lnTo>
                  <a:pt x="1266140" y="1058786"/>
                </a:lnTo>
                <a:lnTo>
                  <a:pt x="1312805" y="1044486"/>
                </a:lnTo>
                <a:lnTo>
                  <a:pt x="1359082" y="1029089"/>
                </a:lnTo>
                <a:lnTo>
                  <a:pt x="1404953" y="1012600"/>
                </a:lnTo>
                <a:lnTo>
                  <a:pt x="1450404" y="995026"/>
                </a:lnTo>
                <a:lnTo>
                  <a:pt x="1495417" y="976373"/>
                </a:lnTo>
                <a:lnTo>
                  <a:pt x="1539976" y="956650"/>
                </a:lnTo>
                <a:lnTo>
                  <a:pt x="1584066" y="935862"/>
                </a:lnTo>
                <a:lnTo>
                  <a:pt x="1627670" y="914015"/>
                </a:lnTo>
                <a:lnTo>
                  <a:pt x="1670772" y="891118"/>
                </a:lnTo>
                <a:lnTo>
                  <a:pt x="1713357" y="867176"/>
                </a:lnTo>
                <a:lnTo>
                  <a:pt x="1755407" y="842197"/>
                </a:lnTo>
                <a:lnTo>
                  <a:pt x="1796907" y="816186"/>
                </a:lnTo>
                <a:lnTo>
                  <a:pt x="1837840" y="789152"/>
                </a:lnTo>
                <a:lnTo>
                  <a:pt x="1878191" y="761100"/>
                </a:lnTo>
                <a:lnTo>
                  <a:pt x="1917943" y="732037"/>
                </a:lnTo>
                <a:lnTo>
                  <a:pt x="1957080" y="701971"/>
                </a:lnTo>
                <a:lnTo>
                  <a:pt x="1995586" y="670907"/>
                </a:lnTo>
                <a:lnTo>
                  <a:pt x="2033445" y="638853"/>
                </a:lnTo>
                <a:lnTo>
                  <a:pt x="2070641" y="605815"/>
                </a:lnTo>
                <a:lnTo>
                  <a:pt x="2107157" y="571801"/>
                </a:lnTo>
                <a:lnTo>
                  <a:pt x="2142978" y="536816"/>
                </a:lnTo>
                <a:lnTo>
                  <a:pt x="2177963" y="500995"/>
                </a:lnTo>
                <a:lnTo>
                  <a:pt x="2211978" y="464478"/>
                </a:lnTo>
                <a:lnTo>
                  <a:pt x="2245016" y="427283"/>
                </a:lnTo>
                <a:lnTo>
                  <a:pt x="2277070" y="389424"/>
                </a:lnTo>
                <a:lnTo>
                  <a:pt x="2308133" y="350917"/>
                </a:lnTo>
                <a:lnTo>
                  <a:pt x="2338200" y="311780"/>
                </a:lnTo>
                <a:lnTo>
                  <a:pt x="2367263" y="272028"/>
                </a:lnTo>
                <a:lnTo>
                  <a:pt x="2395314" y="231677"/>
                </a:lnTo>
                <a:lnTo>
                  <a:pt x="2422349" y="190744"/>
                </a:lnTo>
                <a:lnTo>
                  <a:pt x="2448359" y="149244"/>
                </a:lnTo>
                <a:lnTo>
                  <a:pt x="2473339" y="107194"/>
                </a:lnTo>
                <a:lnTo>
                  <a:pt x="2497281" y="64610"/>
                </a:lnTo>
                <a:lnTo>
                  <a:pt x="2520178" y="21508"/>
                </a:lnTo>
                <a:lnTo>
                  <a:pt x="2530954" y="0"/>
                </a:lnTo>
                <a:close/>
              </a:path>
              <a:path w="2677795" h="1274445">
                <a:moveTo>
                  <a:pt x="0" y="1027542"/>
                </a:moveTo>
                <a:lnTo>
                  <a:pt x="50579" y="1044486"/>
                </a:lnTo>
                <a:lnTo>
                  <a:pt x="97245" y="1058786"/>
                </a:lnTo>
                <a:lnTo>
                  <a:pt x="144283" y="1071980"/>
                </a:lnTo>
                <a:lnTo>
                  <a:pt x="191678" y="1084062"/>
                </a:lnTo>
                <a:lnTo>
                  <a:pt x="239413" y="1095025"/>
                </a:lnTo>
                <a:lnTo>
                  <a:pt x="287473" y="1104863"/>
                </a:lnTo>
                <a:lnTo>
                  <a:pt x="335841" y="1113569"/>
                </a:lnTo>
                <a:lnTo>
                  <a:pt x="384501" y="1121136"/>
                </a:lnTo>
                <a:lnTo>
                  <a:pt x="433437" y="1127557"/>
                </a:lnTo>
                <a:lnTo>
                  <a:pt x="482633" y="1132826"/>
                </a:lnTo>
                <a:lnTo>
                  <a:pt x="532073" y="1136936"/>
                </a:lnTo>
                <a:lnTo>
                  <a:pt x="581740" y="1139880"/>
                </a:lnTo>
                <a:lnTo>
                  <a:pt x="631618" y="1141651"/>
                </a:lnTo>
                <a:lnTo>
                  <a:pt x="681692" y="1142243"/>
                </a:lnTo>
                <a:lnTo>
                  <a:pt x="0" y="1142243"/>
                </a:lnTo>
                <a:lnTo>
                  <a:pt x="0" y="1027542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8801" y="271735"/>
            <a:ext cx="11668109" cy="9744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7235" y="1654994"/>
            <a:ext cx="3777615" cy="15703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55"/>
              </a:spcBef>
            </a:pPr>
            <a:r>
              <a:rPr spc="75" dirty="0"/>
              <a:t>S</a:t>
            </a:r>
            <a:r>
              <a:rPr spc="405" dirty="0"/>
              <a:t>Y</a:t>
            </a:r>
            <a:r>
              <a:rPr spc="635" dirty="0"/>
              <a:t>M</a:t>
            </a:r>
            <a:r>
              <a:rPr spc="75" dirty="0"/>
              <a:t>S</a:t>
            </a:r>
            <a:r>
              <a:rPr spc="204" dirty="0"/>
              <a:t>I</a:t>
            </a:r>
            <a:r>
              <a:rPr spc="-30" dirty="0"/>
              <a:t>T</a:t>
            </a:r>
            <a:r>
              <a:rPr spc="204" dirty="0"/>
              <a:t>I</a:t>
            </a:r>
            <a:r>
              <a:rPr spc="655" dirty="0"/>
              <a:t>V</a:t>
            </a:r>
            <a:r>
              <a:rPr spc="-280" dirty="0"/>
              <a:t>E  </a:t>
            </a:r>
            <a:r>
              <a:rPr spc="-110" dirty="0"/>
              <a:t>TEST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19228" y="1"/>
            <a:ext cx="869315" cy="909955"/>
          </a:xfrm>
          <a:custGeom>
            <a:avLst/>
            <a:gdLst/>
            <a:ahLst/>
            <a:cxnLst/>
            <a:rect l="l" t="t" r="r" b="b"/>
            <a:pathLst>
              <a:path w="869315" h="909955">
                <a:moveTo>
                  <a:pt x="599706" y="909544"/>
                </a:moveTo>
                <a:lnTo>
                  <a:pt x="555593" y="907920"/>
                </a:lnTo>
                <a:lnTo>
                  <a:pt x="511710" y="903054"/>
                </a:lnTo>
                <a:lnTo>
                  <a:pt x="468305" y="894971"/>
                </a:lnTo>
                <a:lnTo>
                  <a:pt x="425621" y="883721"/>
                </a:lnTo>
                <a:lnTo>
                  <a:pt x="383879" y="869361"/>
                </a:lnTo>
                <a:lnTo>
                  <a:pt x="343299" y="851966"/>
                </a:lnTo>
                <a:lnTo>
                  <a:pt x="304108" y="831632"/>
                </a:lnTo>
                <a:lnTo>
                  <a:pt x="266526" y="808474"/>
                </a:lnTo>
                <a:lnTo>
                  <a:pt x="230751" y="782617"/>
                </a:lnTo>
                <a:lnTo>
                  <a:pt x="196967" y="754191"/>
                </a:lnTo>
                <a:lnTo>
                  <a:pt x="165367" y="723357"/>
                </a:lnTo>
                <a:lnTo>
                  <a:pt x="136127" y="690287"/>
                </a:lnTo>
                <a:lnTo>
                  <a:pt x="109397" y="655157"/>
                </a:lnTo>
                <a:lnTo>
                  <a:pt x="85320" y="618149"/>
                </a:lnTo>
                <a:lnTo>
                  <a:pt x="64031" y="579468"/>
                </a:lnTo>
                <a:lnTo>
                  <a:pt x="45649" y="539336"/>
                </a:lnTo>
                <a:lnTo>
                  <a:pt x="30269" y="497958"/>
                </a:lnTo>
                <a:lnTo>
                  <a:pt x="17972" y="455555"/>
                </a:lnTo>
                <a:lnTo>
                  <a:pt x="8828" y="412361"/>
                </a:lnTo>
                <a:lnTo>
                  <a:pt x="2887" y="368619"/>
                </a:lnTo>
                <a:lnTo>
                  <a:pt x="180" y="324560"/>
                </a:lnTo>
                <a:lnTo>
                  <a:pt x="0" y="309838"/>
                </a:lnTo>
                <a:lnTo>
                  <a:pt x="180" y="295116"/>
                </a:lnTo>
                <a:lnTo>
                  <a:pt x="2887" y="251057"/>
                </a:lnTo>
                <a:lnTo>
                  <a:pt x="8828" y="207315"/>
                </a:lnTo>
                <a:lnTo>
                  <a:pt x="17972" y="164121"/>
                </a:lnTo>
                <a:lnTo>
                  <a:pt x="30269" y="121717"/>
                </a:lnTo>
                <a:lnTo>
                  <a:pt x="45649" y="80340"/>
                </a:lnTo>
                <a:lnTo>
                  <a:pt x="64031" y="40207"/>
                </a:lnTo>
                <a:lnTo>
                  <a:pt x="85320" y="1527"/>
                </a:lnTo>
                <a:lnTo>
                  <a:pt x="86261" y="0"/>
                </a:lnTo>
                <a:lnTo>
                  <a:pt x="868770" y="845788"/>
                </a:lnTo>
                <a:lnTo>
                  <a:pt x="829204" y="863894"/>
                </a:lnTo>
                <a:lnTo>
                  <a:pt x="787826" y="879274"/>
                </a:lnTo>
                <a:lnTo>
                  <a:pt x="745423" y="891572"/>
                </a:lnTo>
                <a:lnTo>
                  <a:pt x="702229" y="900716"/>
                </a:lnTo>
                <a:lnTo>
                  <a:pt x="658486" y="906656"/>
                </a:lnTo>
                <a:lnTo>
                  <a:pt x="614428" y="909364"/>
                </a:lnTo>
                <a:lnTo>
                  <a:pt x="599706" y="909544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1132" y="8404077"/>
            <a:ext cx="2447290" cy="1883410"/>
          </a:xfrm>
          <a:custGeom>
            <a:avLst/>
            <a:gdLst/>
            <a:ahLst/>
            <a:cxnLst/>
            <a:rect l="l" t="t" r="r" b="b"/>
            <a:pathLst>
              <a:path w="2447290" h="1883409">
                <a:moveTo>
                  <a:pt x="0" y="1882921"/>
                </a:moveTo>
                <a:lnTo>
                  <a:pt x="12856" y="1802631"/>
                </a:lnTo>
                <a:lnTo>
                  <a:pt x="22158" y="1754271"/>
                </a:lnTo>
                <a:lnTo>
                  <a:pt x="32528" y="1706209"/>
                </a:lnTo>
                <a:lnTo>
                  <a:pt x="43958" y="1658459"/>
                </a:lnTo>
                <a:lnTo>
                  <a:pt x="56445" y="1611038"/>
                </a:lnTo>
                <a:lnTo>
                  <a:pt x="69980" y="1563958"/>
                </a:lnTo>
                <a:lnTo>
                  <a:pt x="84560" y="1517234"/>
                </a:lnTo>
                <a:lnTo>
                  <a:pt x="100178" y="1470882"/>
                </a:lnTo>
                <a:lnTo>
                  <a:pt x="116828" y="1424915"/>
                </a:lnTo>
                <a:lnTo>
                  <a:pt x="134504" y="1379349"/>
                </a:lnTo>
                <a:lnTo>
                  <a:pt x="153202" y="1334196"/>
                </a:lnTo>
                <a:lnTo>
                  <a:pt x="172914" y="1289473"/>
                </a:lnTo>
                <a:lnTo>
                  <a:pt x="193636" y="1245193"/>
                </a:lnTo>
                <a:lnTo>
                  <a:pt x="215361" y="1201372"/>
                </a:lnTo>
                <a:lnTo>
                  <a:pt x="238083" y="1158023"/>
                </a:lnTo>
                <a:lnTo>
                  <a:pt x="261798" y="1115161"/>
                </a:lnTo>
                <a:lnTo>
                  <a:pt x="286498" y="1072800"/>
                </a:lnTo>
                <a:lnTo>
                  <a:pt x="312179" y="1030956"/>
                </a:lnTo>
                <a:lnTo>
                  <a:pt x="338834" y="989642"/>
                </a:lnTo>
                <a:lnTo>
                  <a:pt x="366458" y="948874"/>
                </a:lnTo>
                <a:lnTo>
                  <a:pt x="395045" y="908665"/>
                </a:lnTo>
                <a:lnTo>
                  <a:pt x="424589" y="869030"/>
                </a:lnTo>
                <a:lnTo>
                  <a:pt x="455085" y="829984"/>
                </a:lnTo>
                <a:lnTo>
                  <a:pt x="486526" y="791541"/>
                </a:lnTo>
                <a:lnTo>
                  <a:pt x="518907" y="753715"/>
                </a:lnTo>
                <a:lnTo>
                  <a:pt x="552222" y="716522"/>
                </a:lnTo>
                <a:lnTo>
                  <a:pt x="586466" y="679975"/>
                </a:lnTo>
                <a:lnTo>
                  <a:pt x="621631" y="644090"/>
                </a:lnTo>
                <a:lnTo>
                  <a:pt x="657517" y="608924"/>
                </a:lnTo>
                <a:lnTo>
                  <a:pt x="694063" y="574681"/>
                </a:lnTo>
                <a:lnTo>
                  <a:pt x="731257" y="541366"/>
                </a:lnTo>
                <a:lnTo>
                  <a:pt x="769082" y="508985"/>
                </a:lnTo>
                <a:lnTo>
                  <a:pt x="807525" y="477544"/>
                </a:lnTo>
                <a:lnTo>
                  <a:pt x="846571" y="447048"/>
                </a:lnTo>
                <a:lnTo>
                  <a:pt x="886206" y="417504"/>
                </a:lnTo>
                <a:lnTo>
                  <a:pt x="926415" y="388917"/>
                </a:lnTo>
                <a:lnTo>
                  <a:pt x="967184" y="361293"/>
                </a:lnTo>
                <a:lnTo>
                  <a:pt x="1008497" y="334637"/>
                </a:lnTo>
                <a:lnTo>
                  <a:pt x="1050342" y="308957"/>
                </a:lnTo>
                <a:lnTo>
                  <a:pt x="1092702" y="284256"/>
                </a:lnTo>
                <a:lnTo>
                  <a:pt x="1135564" y="260542"/>
                </a:lnTo>
                <a:lnTo>
                  <a:pt x="1178913" y="237819"/>
                </a:lnTo>
                <a:lnTo>
                  <a:pt x="1222735" y="216094"/>
                </a:lnTo>
                <a:lnTo>
                  <a:pt x="1267014" y="195373"/>
                </a:lnTo>
                <a:lnTo>
                  <a:pt x="1311738" y="175660"/>
                </a:lnTo>
                <a:lnTo>
                  <a:pt x="1356890" y="156963"/>
                </a:lnTo>
                <a:lnTo>
                  <a:pt x="1402457" y="139287"/>
                </a:lnTo>
                <a:lnTo>
                  <a:pt x="1448424" y="122636"/>
                </a:lnTo>
                <a:lnTo>
                  <a:pt x="1494776" y="107019"/>
                </a:lnTo>
                <a:lnTo>
                  <a:pt x="1541499" y="92439"/>
                </a:lnTo>
                <a:lnTo>
                  <a:pt x="1588579" y="78903"/>
                </a:lnTo>
                <a:lnTo>
                  <a:pt x="1636001" y="66417"/>
                </a:lnTo>
                <a:lnTo>
                  <a:pt x="1683750" y="54986"/>
                </a:lnTo>
                <a:lnTo>
                  <a:pt x="1731812" y="44617"/>
                </a:lnTo>
                <a:lnTo>
                  <a:pt x="1780173" y="35314"/>
                </a:lnTo>
                <a:lnTo>
                  <a:pt x="1828817" y="27085"/>
                </a:lnTo>
                <a:lnTo>
                  <a:pt x="1877731" y="19934"/>
                </a:lnTo>
                <a:lnTo>
                  <a:pt x="1926900" y="13867"/>
                </a:lnTo>
                <a:lnTo>
                  <a:pt x="1976309" y="8890"/>
                </a:lnTo>
                <a:lnTo>
                  <a:pt x="2025945" y="5009"/>
                </a:lnTo>
                <a:lnTo>
                  <a:pt x="2075791" y="2230"/>
                </a:lnTo>
                <a:lnTo>
                  <a:pt x="2125834" y="558"/>
                </a:lnTo>
                <a:lnTo>
                  <a:pt x="2176060" y="0"/>
                </a:lnTo>
                <a:lnTo>
                  <a:pt x="2226286" y="558"/>
                </a:lnTo>
                <a:lnTo>
                  <a:pt x="2276329" y="2230"/>
                </a:lnTo>
                <a:lnTo>
                  <a:pt x="2326176" y="5009"/>
                </a:lnTo>
                <a:lnTo>
                  <a:pt x="2375811" y="8890"/>
                </a:lnTo>
                <a:lnTo>
                  <a:pt x="2425220" y="13867"/>
                </a:lnTo>
                <a:lnTo>
                  <a:pt x="2446866" y="16537"/>
                </a:lnTo>
                <a:lnTo>
                  <a:pt x="2295747" y="131805"/>
                </a:lnTo>
                <a:lnTo>
                  <a:pt x="2176060" y="131805"/>
                </a:lnTo>
                <a:lnTo>
                  <a:pt x="2125986" y="132397"/>
                </a:lnTo>
                <a:lnTo>
                  <a:pt x="2076108" y="134168"/>
                </a:lnTo>
                <a:lnTo>
                  <a:pt x="2026441" y="137112"/>
                </a:lnTo>
                <a:lnTo>
                  <a:pt x="1977001" y="141222"/>
                </a:lnTo>
                <a:lnTo>
                  <a:pt x="1927805" y="146491"/>
                </a:lnTo>
                <a:lnTo>
                  <a:pt x="1878869" y="152913"/>
                </a:lnTo>
                <a:lnTo>
                  <a:pt x="1830209" y="160480"/>
                </a:lnTo>
                <a:lnTo>
                  <a:pt x="1781841" y="169186"/>
                </a:lnTo>
                <a:lnTo>
                  <a:pt x="1733781" y="179024"/>
                </a:lnTo>
                <a:lnTo>
                  <a:pt x="1686046" y="189987"/>
                </a:lnTo>
                <a:lnTo>
                  <a:pt x="1638651" y="202069"/>
                </a:lnTo>
                <a:lnTo>
                  <a:pt x="1591613" y="215263"/>
                </a:lnTo>
                <a:lnTo>
                  <a:pt x="1544947" y="229562"/>
                </a:lnTo>
                <a:lnTo>
                  <a:pt x="1498671" y="244960"/>
                </a:lnTo>
                <a:lnTo>
                  <a:pt x="1452799" y="261449"/>
                </a:lnTo>
                <a:lnTo>
                  <a:pt x="1407349" y="279023"/>
                </a:lnTo>
                <a:lnTo>
                  <a:pt x="1362336" y="297675"/>
                </a:lnTo>
                <a:lnTo>
                  <a:pt x="1317776" y="317399"/>
                </a:lnTo>
                <a:lnTo>
                  <a:pt x="1273686" y="338187"/>
                </a:lnTo>
                <a:lnTo>
                  <a:pt x="1230082" y="360033"/>
                </a:lnTo>
                <a:lnTo>
                  <a:pt x="1186980" y="382931"/>
                </a:lnTo>
                <a:lnTo>
                  <a:pt x="1144396" y="406872"/>
                </a:lnTo>
                <a:lnTo>
                  <a:pt x="1102346" y="431852"/>
                </a:lnTo>
                <a:lnTo>
                  <a:pt x="1060846" y="457862"/>
                </a:lnTo>
                <a:lnTo>
                  <a:pt x="1019913" y="484897"/>
                </a:lnTo>
                <a:lnTo>
                  <a:pt x="979562" y="512949"/>
                </a:lnTo>
                <a:lnTo>
                  <a:pt x="939810" y="542011"/>
                </a:lnTo>
                <a:lnTo>
                  <a:pt x="900673" y="572078"/>
                </a:lnTo>
                <a:lnTo>
                  <a:pt x="862166" y="603141"/>
                </a:lnTo>
                <a:lnTo>
                  <a:pt x="824307" y="635195"/>
                </a:lnTo>
                <a:lnTo>
                  <a:pt x="787111" y="668233"/>
                </a:lnTo>
                <a:lnTo>
                  <a:pt x="750595" y="702248"/>
                </a:lnTo>
                <a:lnTo>
                  <a:pt x="714774" y="737233"/>
                </a:lnTo>
                <a:lnTo>
                  <a:pt x="679789" y="773054"/>
                </a:lnTo>
                <a:lnTo>
                  <a:pt x="645775" y="809570"/>
                </a:lnTo>
                <a:lnTo>
                  <a:pt x="612737" y="846766"/>
                </a:lnTo>
                <a:lnTo>
                  <a:pt x="580683" y="884625"/>
                </a:lnTo>
                <a:lnTo>
                  <a:pt x="549619" y="923131"/>
                </a:lnTo>
                <a:lnTo>
                  <a:pt x="519553" y="962268"/>
                </a:lnTo>
                <a:lnTo>
                  <a:pt x="490490" y="1002020"/>
                </a:lnTo>
                <a:lnTo>
                  <a:pt x="462438" y="1042371"/>
                </a:lnTo>
                <a:lnTo>
                  <a:pt x="435403" y="1083305"/>
                </a:lnTo>
                <a:lnTo>
                  <a:pt x="409393" y="1124804"/>
                </a:lnTo>
                <a:lnTo>
                  <a:pt x="384414" y="1166854"/>
                </a:lnTo>
                <a:lnTo>
                  <a:pt x="360472" y="1209439"/>
                </a:lnTo>
                <a:lnTo>
                  <a:pt x="337575" y="1252541"/>
                </a:lnTo>
                <a:lnTo>
                  <a:pt x="315728" y="1296145"/>
                </a:lnTo>
                <a:lnTo>
                  <a:pt x="294940" y="1340235"/>
                </a:lnTo>
                <a:lnTo>
                  <a:pt x="275216" y="1384794"/>
                </a:lnTo>
                <a:lnTo>
                  <a:pt x="256564" y="1429807"/>
                </a:lnTo>
                <a:lnTo>
                  <a:pt x="238990" y="1475258"/>
                </a:lnTo>
                <a:lnTo>
                  <a:pt x="222501" y="1521129"/>
                </a:lnTo>
                <a:lnTo>
                  <a:pt x="207103" y="1567406"/>
                </a:lnTo>
                <a:lnTo>
                  <a:pt x="192804" y="1614071"/>
                </a:lnTo>
                <a:lnTo>
                  <a:pt x="179610" y="1661110"/>
                </a:lnTo>
                <a:lnTo>
                  <a:pt x="167528" y="1708505"/>
                </a:lnTo>
                <a:lnTo>
                  <a:pt x="156565" y="1756240"/>
                </a:lnTo>
                <a:lnTo>
                  <a:pt x="154804" y="1764842"/>
                </a:lnTo>
                <a:lnTo>
                  <a:pt x="0" y="1882921"/>
                </a:lnTo>
                <a:close/>
              </a:path>
              <a:path w="2447290" h="1883409">
                <a:moveTo>
                  <a:pt x="2291449" y="135083"/>
                </a:moveTo>
                <a:lnTo>
                  <a:pt x="2276013" y="134168"/>
                </a:lnTo>
                <a:lnTo>
                  <a:pt x="2226134" y="132397"/>
                </a:lnTo>
                <a:lnTo>
                  <a:pt x="2176060" y="131805"/>
                </a:lnTo>
                <a:lnTo>
                  <a:pt x="2295747" y="131805"/>
                </a:lnTo>
                <a:lnTo>
                  <a:pt x="2291449" y="135083"/>
                </a:lnTo>
                <a:close/>
              </a:path>
              <a:path w="2447290" h="1883409">
                <a:moveTo>
                  <a:pt x="2446866" y="1882921"/>
                </a:moveTo>
                <a:lnTo>
                  <a:pt x="133316" y="1882921"/>
                </a:lnTo>
                <a:lnTo>
                  <a:pt x="138021" y="1852668"/>
                </a:lnTo>
                <a:lnTo>
                  <a:pt x="146727" y="1804300"/>
                </a:lnTo>
                <a:lnTo>
                  <a:pt x="154804" y="1764842"/>
                </a:lnTo>
                <a:lnTo>
                  <a:pt x="2291449" y="135083"/>
                </a:lnTo>
                <a:lnTo>
                  <a:pt x="2325680" y="137112"/>
                </a:lnTo>
                <a:lnTo>
                  <a:pt x="2375119" y="141222"/>
                </a:lnTo>
                <a:lnTo>
                  <a:pt x="2424315" y="146491"/>
                </a:lnTo>
                <a:lnTo>
                  <a:pt x="2446866" y="149450"/>
                </a:lnTo>
                <a:lnTo>
                  <a:pt x="2446866" y="1882921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70687" y="1"/>
            <a:ext cx="2247899" cy="2247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534" y="1080729"/>
            <a:ext cx="6908165" cy="901509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900" spc="-150" dirty="0">
                <a:solidFill>
                  <a:srgbClr val="42C2DD"/>
                </a:solidFill>
                <a:latin typeface="Arial"/>
                <a:cs typeface="Arial"/>
              </a:rPr>
              <a:t>INCI</a:t>
            </a:r>
            <a:endParaRPr sz="2900">
              <a:latin typeface="Arial"/>
              <a:cs typeface="Arial"/>
            </a:endParaRPr>
          </a:p>
          <a:p>
            <a:pPr marL="12700" marR="85090">
              <a:lnSpc>
                <a:spcPct val="116100"/>
              </a:lnSpc>
              <a:spcBef>
                <a:spcPts val="1005"/>
              </a:spcBef>
              <a:tabLst>
                <a:tab pos="4292600" algn="l"/>
              </a:tabLst>
            </a:pPr>
            <a:r>
              <a:rPr sz="2100" spc="-95" dirty="0">
                <a:solidFill>
                  <a:srgbClr val="244257"/>
                </a:solidFill>
                <a:latin typeface="Arial"/>
                <a:cs typeface="Arial"/>
              </a:rPr>
              <a:t>AQUA, </a:t>
            </a:r>
            <a:r>
              <a:rPr sz="2100" spc="-190" dirty="0">
                <a:solidFill>
                  <a:srgbClr val="244257"/>
                </a:solidFill>
                <a:latin typeface="Arial"/>
                <a:cs typeface="Arial"/>
              </a:rPr>
              <a:t>DISTARCH </a:t>
            </a:r>
            <a:r>
              <a:rPr sz="2100" spc="-200" dirty="0">
                <a:solidFill>
                  <a:srgbClr val="244257"/>
                </a:solidFill>
                <a:latin typeface="Arial"/>
                <a:cs typeface="Arial"/>
              </a:rPr>
              <a:t>PHOSPHATE, </a:t>
            </a:r>
            <a:r>
              <a:rPr sz="2100" spc="-65" dirty="0">
                <a:solidFill>
                  <a:srgbClr val="244257"/>
                </a:solidFill>
                <a:latin typeface="Arial"/>
                <a:cs typeface="Arial"/>
              </a:rPr>
              <a:t>C9-12 </a:t>
            </a:r>
            <a:r>
              <a:rPr sz="2100" spc="-210" dirty="0">
                <a:solidFill>
                  <a:srgbClr val="244257"/>
                </a:solidFill>
                <a:latin typeface="Arial"/>
                <a:cs typeface="Arial"/>
              </a:rPr>
              <a:t>ALKANE, </a:t>
            </a:r>
            <a:r>
              <a:rPr sz="2100" spc="-105" dirty="0">
                <a:solidFill>
                  <a:srgbClr val="244257"/>
                </a:solidFill>
                <a:latin typeface="Arial"/>
                <a:cs typeface="Arial"/>
              </a:rPr>
              <a:t>GLYCERIN,  </a:t>
            </a:r>
            <a:r>
              <a:rPr sz="2100" spc="-165" dirty="0">
                <a:solidFill>
                  <a:srgbClr val="244257"/>
                </a:solidFill>
                <a:latin typeface="Arial"/>
                <a:cs typeface="Arial"/>
              </a:rPr>
              <a:t>ARACHIDYL </a:t>
            </a:r>
            <a:r>
              <a:rPr sz="2100" spc="-120" dirty="0">
                <a:solidFill>
                  <a:srgbClr val="244257"/>
                </a:solidFill>
                <a:latin typeface="Arial"/>
                <a:cs typeface="Arial"/>
              </a:rPr>
              <a:t>ALCOHOL, </a:t>
            </a:r>
            <a:r>
              <a:rPr sz="2100" spc="-235" dirty="0">
                <a:solidFill>
                  <a:srgbClr val="244257"/>
                </a:solidFill>
                <a:latin typeface="Arial"/>
                <a:cs typeface="Arial"/>
              </a:rPr>
              <a:t>BEHENYL </a:t>
            </a:r>
            <a:r>
              <a:rPr sz="2100" spc="-120" dirty="0">
                <a:solidFill>
                  <a:srgbClr val="244257"/>
                </a:solidFill>
                <a:latin typeface="Arial"/>
                <a:cs typeface="Arial"/>
              </a:rPr>
              <a:t>ALCOHOL, </a:t>
            </a:r>
            <a:r>
              <a:rPr sz="2100" spc="-165" dirty="0">
                <a:solidFill>
                  <a:srgbClr val="244257"/>
                </a:solidFill>
                <a:latin typeface="Arial"/>
                <a:cs typeface="Arial"/>
              </a:rPr>
              <a:t>ARACHIDYL  </a:t>
            </a:r>
            <a:r>
              <a:rPr sz="2100" spc="-120" dirty="0">
                <a:solidFill>
                  <a:srgbClr val="244257"/>
                </a:solidFill>
                <a:latin typeface="Arial"/>
                <a:cs typeface="Arial"/>
              </a:rPr>
              <a:t>GLUCOSIDE, </a:t>
            </a:r>
            <a:r>
              <a:rPr sz="2100" spc="-180" dirty="0">
                <a:solidFill>
                  <a:srgbClr val="244257"/>
                </a:solidFill>
                <a:latin typeface="Arial"/>
                <a:cs typeface="Arial"/>
              </a:rPr>
              <a:t>HYDROGENATED 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LECITHIN, </a:t>
            </a:r>
            <a:r>
              <a:rPr sz="2100" spc="-200" dirty="0">
                <a:solidFill>
                  <a:srgbClr val="244257"/>
                </a:solidFill>
                <a:latin typeface="Arial"/>
                <a:cs typeface="Arial"/>
              </a:rPr>
              <a:t>CAPRYLYL  </a:t>
            </a:r>
            <a:r>
              <a:rPr sz="2100" spc="-155" dirty="0">
                <a:solidFill>
                  <a:srgbClr val="244257"/>
                </a:solidFill>
                <a:latin typeface="Arial"/>
                <a:cs typeface="Arial"/>
              </a:rPr>
              <a:t>CAPRYLATE/CAPRATE, </a:t>
            </a:r>
            <a:r>
              <a:rPr sz="2100" spc="-145" dirty="0">
                <a:solidFill>
                  <a:srgbClr val="244257"/>
                </a:solidFill>
                <a:latin typeface="Arial"/>
                <a:cs typeface="Arial"/>
              </a:rPr>
              <a:t>POLYGLYCERYL-6 </a:t>
            </a:r>
            <a:r>
              <a:rPr sz="2100" spc="-225" dirty="0">
                <a:solidFill>
                  <a:srgbClr val="244257"/>
                </a:solidFill>
                <a:latin typeface="Arial"/>
                <a:cs typeface="Arial"/>
              </a:rPr>
              <a:t>STEARATE,  </a:t>
            </a:r>
            <a:r>
              <a:rPr sz="2100" spc="-145" dirty="0">
                <a:solidFill>
                  <a:srgbClr val="244257"/>
                </a:solidFill>
                <a:latin typeface="Arial"/>
                <a:cs typeface="Arial"/>
              </a:rPr>
              <a:t>POLYGLYCERYL-6 </a:t>
            </a:r>
            <a:r>
              <a:rPr sz="2100" spc="-220" dirty="0">
                <a:solidFill>
                  <a:srgbClr val="244257"/>
                </a:solidFill>
                <a:latin typeface="Arial"/>
                <a:cs typeface="Arial"/>
              </a:rPr>
              <a:t>BEHENATE, </a:t>
            </a:r>
            <a:r>
              <a:rPr sz="2100" spc="-90" dirty="0">
                <a:solidFill>
                  <a:srgbClr val="244257"/>
                </a:solidFill>
                <a:latin typeface="Arial"/>
                <a:cs typeface="Arial"/>
              </a:rPr>
              <a:t>INULIN, </a:t>
            </a:r>
            <a:r>
              <a:rPr sz="2100" spc="-100" dirty="0">
                <a:solidFill>
                  <a:srgbClr val="244257"/>
                </a:solidFill>
                <a:latin typeface="Arial"/>
                <a:cs typeface="Arial"/>
              </a:rPr>
              <a:t>YOGURT </a:t>
            </a:r>
            <a:r>
              <a:rPr sz="2100" spc="-180" dirty="0">
                <a:solidFill>
                  <a:srgbClr val="244257"/>
                </a:solidFill>
                <a:latin typeface="Arial"/>
                <a:cs typeface="Arial"/>
              </a:rPr>
              <a:t>POWDER,  </a:t>
            </a:r>
            <a:r>
              <a:rPr sz="2100" spc="-60" dirty="0">
                <a:solidFill>
                  <a:srgbClr val="244257"/>
                </a:solidFill>
                <a:latin typeface="Arial"/>
                <a:cs typeface="Arial"/>
              </a:rPr>
              <a:t>LACTOBACILLUS </a:t>
            </a:r>
            <a:r>
              <a:rPr sz="2100" spc="-95" dirty="0">
                <a:solidFill>
                  <a:srgbClr val="244257"/>
                </a:solidFill>
                <a:latin typeface="Arial"/>
                <a:cs typeface="Arial"/>
              </a:rPr>
              <a:t>BULGARICUS 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FERMENT </a:t>
            </a:r>
            <a:r>
              <a:rPr sz="2100" spc="-145" dirty="0">
                <a:solidFill>
                  <a:srgbClr val="244257"/>
                </a:solidFill>
                <a:latin typeface="Arial"/>
                <a:cs typeface="Arial"/>
              </a:rPr>
              <a:t>FILTRATE,  </a:t>
            </a:r>
            <a:r>
              <a:rPr sz="2100" spc="-140" dirty="0">
                <a:solidFill>
                  <a:srgbClr val="244257"/>
                </a:solidFill>
                <a:latin typeface="Arial"/>
                <a:cs typeface="Arial"/>
              </a:rPr>
              <a:t>MALTODEXTRIN, </a:t>
            </a:r>
            <a:r>
              <a:rPr sz="2100" spc="5" dirty="0">
                <a:solidFill>
                  <a:srgbClr val="244257"/>
                </a:solidFill>
                <a:latin typeface="Arial"/>
                <a:cs typeface="Arial"/>
              </a:rPr>
              <a:t>CALCIUM </a:t>
            </a:r>
            <a:r>
              <a:rPr sz="2100" spc="-130" dirty="0">
                <a:solidFill>
                  <a:srgbClr val="244257"/>
                </a:solidFill>
                <a:latin typeface="Arial"/>
                <a:cs typeface="Arial"/>
              </a:rPr>
              <a:t>PANTOTHENATE, </a:t>
            </a:r>
            <a:r>
              <a:rPr sz="2100" spc="-60" dirty="0">
                <a:solidFill>
                  <a:srgbClr val="244257"/>
                </a:solidFill>
                <a:latin typeface="Arial"/>
                <a:cs typeface="Arial"/>
              </a:rPr>
              <a:t>XANTHAN  </a:t>
            </a:r>
            <a:r>
              <a:rPr sz="2100" spc="-10" dirty="0">
                <a:solidFill>
                  <a:srgbClr val="244257"/>
                </a:solidFill>
                <a:latin typeface="Arial"/>
                <a:cs typeface="Arial"/>
              </a:rPr>
              <a:t>GUM, </a:t>
            </a:r>
            <a:r>
              <a:rPr sz="2100" spc="-180" dirty="0">
                <a:solidFill>
                  <a:srgbClr val="244257"/>
                </a:solidFill>
                <a:latin typeface="Arial"/>
                <a:cs typeface="Arial"/>
              </a:rPr>
              <a:t>UREA, </a:t>
            </a:r>
            <a:r>
              <a:rPr sz="2100" spc="-204" dirty="0">
                <a:solidFill>
                  <a:srgbClr val="244257"/>
                </a:solidFill>
                <a:latin typeface="Arial"/>
                <a:cs typeface="Arial"/>
              </a:rPr>
              <a:t>CAPRYLUL </a:t>
            </a:r>
            <a:r>
              <a:rPr sz="2100" spc="-105" dirty="0">
                <a:solidFill>
                  <a:srgbClr val="244257"/>
                </a:solidFill>
                <a:latin typeface="Arial"/>
                <a:cs typeface="Arial"/>
              </a:rPr>
              <a:t>GLYCOL, </a:t>
            </a:r>
            <a:r>
              <a:rPr sz="2100" spc="-200" dirty="0">
                <a:solidFill>
                  <a:srgbClr val="244257"/>
                </a:solidFill>
                <a:latin typeface="Arial"/>
                <a:cs typeface="Arial"/>
              </a:rPr>
              <a:t>PROLINE, </a:t>
            </a:r>
            <a:r>
              <a:rPr sz="2100" spc="-180" dirty="0">
                <a:solidFill>
                  <a:srgbClr val="244257"/>
                </a:solidFill>
                <a:latin typeface="Arial"/>
                <a:cs typeface="Arial"/>
              </a:rPr>
              <a:t>ALANINE,  </a:t>
            </a:r>
            <a:r>
              <a:rPr sz="2100" spc="-190" dirty="0">
                <a:solidFill>
                  <a:srgbClr val="244257"/>
                </a:solidFill>
                <a:latin typeface="Arial"/>
                <a:cs typeface="Arial"/>
              </a:rPr>
              <a:t>SERINE, </a:t>
            </a:r>
            <a:r>
              <a:rPr sz="2100" spc="-30" dirty="0">
                <a:solidFill>
                  <a:srgbClr val="244257"/>
                </a:solidFill>
                <a:latin typeface="Arial"/>
                <a:cs typeface="Arial"/>
              </a:rPr>
              <a:t>MAGNESIUM </a:t>
            </a:r>
            <a:r>
              <a:rPr sz="2100" spc="-80" dirty="0">
                <a:solidFill>
                  <a:srgbClr val="244257"/>
                </a:solidFill>
                <a:latin typeface="Arial"/>
                <a:cs typeface="Arial"/>
              </a:rPr>
              <a:t>LACTATE </a:t>
            </a:r>
            <a:r>
              <a:rPr sz="2100" spc="-50" dirty="0">
                <a:solidFill>
                  <a:srgbClr val="244257"/>
                </a:solidFill>
                <a:latin typeface="Arial"/>
                <a:cs typeface="Arial"/>
              </a:rPr>
              <a:t>POTASSIUM </a:t>
            </a:r>
            <a:r>
              <a:rPr sz="2100" spc="-75" dirty="0">
                <a:solidFill>
                  <a:srgbClr val="244257"/>
                </a:solidFill>
                <a:latin typeface="Arial"/>
                <a:cs typeface="Arial"/>
              </a:rPr>
              <a:t>LACTATE,  </a:t>
            </a:r>
            <a:r>
              <a:rPr sz="2100" spc="-135" dirty="0">
                <a:solidFill>
                  <a:srgbClr val="244257"/>
                </a:solidFill>
                <a:latin typeface="Arial"/>
                <a:cs typeface="Arial"/>
              </a:rPr>
              <a:t>MAGNESIUM </a:t>
            </a:r>
            <a:r>
              <a:rPr sz="2100" spc="-160" dirty="0">
                <a:solidFill>
                  <a:srgbClr val="244257"/>
                </a:solidFill>
                <a:latin typeface="Arial"/>
                <a:cs typeface="Arial"/>
              </a:rPr>
              <a:t>CHLORIDE, </a:t>
            </a:r>
            <a:r>
              <a:rPr sz="2100" spc="-120" dirty="0">
                <a:solidFill>
                  <a:srgbClr val="244257"/>
                </a:solidFill>
                <a:latin typeface="Arial"/>
                <a:cs typeface="Arial"/>
              </a:rPr>
              <a:t>SODIUM </a:t>
            </a:r>
            <a:r>
              <a:rPr sz="2100" spc="-200" dirty="0">
                <a:solidFill>
                  <a:srgbClr val="244257"/>
                </a:solidFill>
                <a:latin typeface="Arial"/>
                <a:cs typeface="Arial"/>
              </a:rPr>
              <a:t>CITRATE, </a:t>
            </a:r>
            <a:r>
              <a:rPr sz="2100" spc="-95" dirty="0">
                <a:solidFill>
                  <a:srgbClr val="244257"/>
                </a:solidFill>
                <a:latin typeface="Arial"/>
                <a:cs typeface="Arial"/>
              </a:rPr>
              <a:t>PAPAIN,  </a:t>
            </a:r>
            <a:r>
              <a:rPr sz="2100" spc="-114" dirty="0">
                <a:solidFill>
                  <a:srgbClr val="244257"/>
                </a:solidFill>
                <a:latin typeface="Arial"/>
                <a:cs typeface="Arial"/>
              </a:rPr>
              <a:t>ETHYLHEXYLGLYCERIN, </a:t>
            </a:r>
            <a:r>
              <a:rPr sz="2100" spc="-245" dirty="0">
                <a:solidFill>
                  <a:srgbClr val="244257"/>
                </a:solidFill>
                <a:latin typeface="Arial"/>
                <a:cs typeface="Arial"/>
              </a:rPr>
              <a:t>BUTYLENE </a:t>
            </a:r>
            <a:r>
              <a:rPr sz="2100" spc="-105" dirty="0">
                <a:solidFill>
                  <a:srgbClr val="244257"/>
                </a:solidFill>
                <a:latin typeface="Arial"/>
                <a:cs typeface="Arial"/>
              </a:rPr>
              <a:t>GLYCOL, </a:t>
            </a:r>
            <a:r>
              <a:rPr sz="2100" spc="-250" dirty="0">
                <a:solidFill>
                  <a:srgbClr val="244257"/>
                </a:solidFill>
                <a:latin typeface="Arial"/>
                <a:cs typeface="Arial"/>
              </a:rPr>
              <a:t>PENTYLENE  </a:t>
            </a:r>
            <a:r>
              <a:rPr sz="2100" spc="-105" dirty="0">
                <a:solidFill>
                  <a:srgbClr val="244257"/>
                </a:solidFill>
                <a:latin typeface="Arial"/>
                <a:cs typeface="Arial"/>
              </a:rPr>
              <a:t>GLYCOL, </a:t>
            </a:r>
            <a:r>
              <a:rPr sz="2100" spc="-135" dirty="0">
                <a:solidFill>
                  <a:srgbClr val="244257"/>
                </a:solidFill>
                <a:latin typeface="Arial"/>
                <a:cs typeface="Arial"/>
              </a:rPr>
              <a:t>SALICYLIC </a:t>
            </a:r>
            <a:r>
              <a:rPr sz="2100" spc="-85" dirty="0">
                <a:solidFill>
                  <a:srgbClr val="244257"/>
                </a:solidFill>
                <a:latin typeface="Arial"/>
                <a:cs typeface="Arial"/>
              </a:rPr>
              <a:t>ACID, 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PALMITOYL  </a:t>
            </a:r>
            <a:r>
              <a:rPr sz="2100" spc="-180" dirty="0">
                <a:solidFill>
                  <a:srgbClr val="244257"/>
                </a:solidFill>
                <a:latin typeface="Arial"/>
                <a:cs typeface="Arial"/>
              </a:rPr>
              <a:t>HYDROXYPROPYLTRIMONIUM </a:t>
            </a:r>
            <a:r>
              <a:rPr sz="2100" spc="-165" dirty="0">
                <a:solidFill>
                  <a:srgbClr val="244257"/>
                </a:solidFill>
                <a:latin typeface="Arial"/>
                <a:cs typeface="Arial"/>
              </a:rPr>
              <a:t>AMYLOPECTIN </a:t>
            </a:r>
            <a:r>
              <a:rPr sz="2100" spc="545" dirty="0">
                <a:solidFill>
                  <a:srgbClr val="244257"/>
                </a:solidFill>
                <a:latin typeface="Arial"/>
                <a:cs typeface="Arial"/>
              </a:rPr>
              <a:t>/ </a:t>
            </a:r>
            <a:r>
              <a:rPr sz="2100" spc="-165" dirty="0">
                <a:solidFill>
                  <a:srgbClr val="244257"/>
                </a:solidFill>
                <a:latin typeface="Arial"/>
                <a:cs typeface="Arial"/>
              </a:rPr>
              <a:t>GLYCERIN  CROSSPOLYMER, </a:t>
            </a:r>
            <a:r>
              <a:rPr sz="2100" spc="-145" dirty="0">
                <a:solidFill>
                  <a:srgbClr val="244257"/>
                </a:solidFill>
                <a:latin typeface="Arial"/>
                <a:cs typeface="Arial"/>
              </a:rPr>
              <a:t>1,2-HEXANEDIOL, </a:t>
            </a:r>
            <a:r>
              <a:rPr sz="2100" spc="-200" dirty="0">
                <a:solidFill>
                  <a:srgbClr val="244257"/>
                </a:solidFill>
                <a:latin typeface="Arial"/>
                <a:cs typeface="Arial"/>
              </a:rPr>
              <a:t>CAPRYLYL </a:t>
            </a:r>
            <a:r>
              <a:rPr sz="2100" spc="-105" dirty="0">
                <a:solidFill>
                  <a:srgbClr val="244257"/>
                </a:solidFill>
                <a:latin typeface="Arial"/>
                <a:cs typeface="Arial"/>
              </a:rPr>
              <a:t>GLYCOL,  </a:t>
            </a:r>
            <a:r>
              <a:rPr sz="2100" spc="-180" dirty="0">
                <a:solidFill>
                  <a:srgbClr val="244257"/>
                </a:solidFill>
                <a:latin typeface="Arial"/>
                <a:cs typeface="Arial"/>
              </a:rPr>
              <a:t>HYDROGENATED 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LECITHIN, </a:t>
            </a:r>
            <a:r>
              <a:rPr sz="2100" spc="-170" dirty="0">
                <a:solidFill>
                  <a:srgbClr val="244257"/>
                </a:solidFill>
                <a:latin typeface="Arial"/>
                <a:cs typeface="Arial"/>
              </a:rPr>
              <a:t>PHYTOSPHINGOSINE,  </a:t>
            </a:r>
            <a:r>
              <a:rPr sz="2100" spc="-175" dirty="0">
                <a:solidFill>
                  <a:srgbClr val="244257"/>
                </a:solidFill>
                <a:latin typeface="Arial"/>
                <a:cs typeface="Arial"/>
              </a:rPr>
              <a:t>PHYTOSPHINGOSINE</a:t>
            </a:r>
            <a:r>
              <a:rPr sz="2100" spc="2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100" spc="-160" dirty="0">
                <a:solidFill>
                  <a:srgbClr val="244257"/>
                </a:solidFill>
                <a:latin typeface="Arial"/>
                <a:cs typeface="Arial"/>
              </a:rPr>
              <a:t>HCL,</a:t>
            </a:r>
            <a:r>
              <a:rPr sz="2100" spc="2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100" spc="-195" dirty="0">
                <a:solidFill>
                  <a:srgbClr val="244257"/>
                </a:solidFill>
                <a:latin typeface="Arial"/>
                <a:cs typeface="Arial"/>
              </a:rPr>
              <a:t>PARFUM,	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PHENOXYETHANOL,  </a:t>
            </a:r>
            <a:r>
              <a:rPr sz="2100" spc="-195" dirty="0">
                <a:solidFill>
                  <a:srgbClr val="244257"/>
                </a:solidFill>
                <a:latin typeface="Arial"/>
                <a:cs typeface="Arial"/>
              </a:rPr>
              <a:t>ETHYLHEXYLGLYCERIN, 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POLYACRYLATE </a:t>
            </a:r>
            <a:r>
              <a:rPr sz="2100" spc="-145" dirty="0">
                <a:solidFill>
                  <a:srgbClr val="244257"/>
                </a:solidFill>
                <a:latin typeface="Arial"/>
                <a:cs typeface="Arial"/>
              </a:rPr>
              <a:t>CROSSPOLYMER-  </a:t>
            </a:r>
            <a:r>
              <a:rPr sz="2100" spc="-90" dirty="0">
                <a:solidFill>
                  <a:srgbClr val="244257"/>
                </a:solidFill>
                <a:latin typeface="Arial"/>
                <a:cs typeface="Arial"/>
              </a:rPr>
              <a:t>6, </a:t>
            </a:r>
            <a:r>
              <a:rPr sz="2100" spc="-125" dirty="0">
                <a:solidFill>
                  <a:srgbClr val="244257"/>
                </a:solidFill>
                <a:latin typeface="Arial"/>
                <a:cs typeface="Arial"/>
              </a:rPr>
              <a:t>DISODIUM 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EDTA, </a:t>
            </a:r>
            <a:r>
              <a:rPr sz="2100" spc="-160" dirty="0">
                <a:solidFill>
                  <a:srgbClr val="244257"/>
                </a:solidFill>
                <a:latin typeface="Arial"/>
                <a:cs typeface="Arial"/>
              </a:rPr>
              <a:t>GLYCERIN, </a:t>
            </a:r>
            <a:r>
              <a:rPr sz="2100" spc="-150" dirty="0">
                <a:solidFill>
                  <a:srgbClr val="244257"/>
                </a:solidFill>
                <a:latin typeface="Arial"/>
                <a:cs typeface="Arial"/>
              </a:rPr>
              <a:t>CITRIC </a:t>
            </a:r>
            <a:r>
              <a:rPr sz="2100" spc="-85" dirty="0">
                <a:solidFill>
                  <a:srgbClr val="244257"/>
                </a:solidFill>
                <a:latin typeface="Arial"/>
                <a:cs typeface="Arial"/>
              </a:rPr>
              <a:t>ACID </a:t>
            </a:r>
            <a:r>
              <a:rPr sz="2100" spc="-100" dirty="0">
                <a:solidFill>
                  <a:srgbClr val="244257"/>
                </a:solidFill>
                <a:latin typeface="Arial"/>
                <a:cs typeface="Arial"/>
              </a:rPr>
              <a:t>, </a:t>
            </a:r>
            <a:r>
              <a:rPr sz="2100" spc="-50" dirty="0">
                <a:solidFill>
                  <a:srgbClr val="244257"/>
                </a:solidFill>
                <a:latin typeface="Arial"/>
                <a:cs typeface="Arial"/>
              </a:rPr>
              <a:t>CI </a:t>
            </a:r>
            <a:r>
              <a:rPr sz="2100" spc="-175" dirty="0">
                <a:solidFill>
                  <a:srgbClr val="244257"/>
                </a:solidFill>
                <a:latin typeface="Arial"/>
                <a:cs typeface="Arial"/>
              </a:rPr>
              <a:t>77891,</a:t>
            </a:r>
            <a:r>
              <a:rPr sz="2100" spc="-29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244257"/>
                </a:solidFill>
                <a:latin typeface="Arial"/>
                <a:cs typeface="Arial"/>
              </a:rPr>
              <a:t>CI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2100" spc="-30" dirty="0">
                <a:solidFill>
                  <a:srgbClr val="244257"/>
                </a:solidFill>
                <a:latin typeface="Arial"/>
                <a:cs typeface="Arial"/>
              </a:rPr>
              <a:t>77492, </a:t>
            </a:r>
            <a:r>
              <a:rPr sz="2100" spc="-50" dirty="0">
                <a:solidFill>
                  <a:srgbClr val="244257"/>
                </a:solidFill>
                <a:latin typeface="Arial"/>
                <a:cs typeface="Arial"/>
              </a:rPr>
              <a:t>CI </a:t>
            </a:r>
            <a:r>
              <a:rPr sz="2100" spc="-145" dirty="0">
                <a:solidFill>
                  <a:srgbClr val="244257"/>
                </a:solidFill>
                <a:latin typeface="Arial"/>
                <a:cs typeface="Arial"/>
              </a:rPr>
              <a:t>77491, </a:t>
            </a:r>
            <a:r>
              <a:rPr sz="2100" spc="-50" dirty="0">
                <a:solidFill>
                  <a:srgbClr val="244257"/>
                </a:solidFill>
                <a:latin typeface="Arial"/>
                <a:cs typeface="Arial"/>
              </a:rPr>
              <a:t>CI </a:t>
            </a:r>
            <a:r>
              <a:rPr sz="2100" spc="-70" dirty="0">
                <a:solidFill>
                  <a:srgbClr val="244257"/>
                </a:solidFill>
                <a:latin typeface="Arial"/>
                <a:cs typeface="Arial"/>
              </a:rPr>
              <a:t>77499, </a:t>
            </a:r>
            <a:r>
              <a:rPr sz="2100" spc="-150" dirty="0">
                <a:solidFill>
                  <a:srgbClr val="244257"/>
                </a:solidFill>
                <a:latin typeface="Arial"/>
                <a:cs typeface="Arial"/>
              </a:rPr>
              <a:t>CITRIC </a:t>
            </a:r>
            <a:r>
              <a:rPr sz="2100" spc="-85" dirty="0">
                <a:solidFill>
                  <a:srgbClr val="244257"/>
                </a:solidFill>
                <a:latin typeface="Arial"/>
                <a:cs typeface="Arial"/>
              </a:rPr>
              <a:t>ACID, </a:t>
            </a:r>
            <a:r>
              <a:rPr sz="2100" spc="-210" dirty="0">
                <a:solidFill>
                  <a:srgbClr val="244257"/>
                </a:solidFill>
                <a:latin typeface="Arial"/>
                <a:cs typeface="Arial"/>
              </a:rPr>
              <a:t>PENTYLENGLYKOL,  </a:t>
            </a:r>
            <a:r>
              <a:rPr sz="2100" spc="-135" dirty="0">
                <a:solidFill>
                  <a:srgbClr val="244257"/>
                </a:solidFill>
                <a:latin typeface="Arial"/>
                <a:cs typeface="Arial"/>
              </a:rPr>
              <a:t>(UND) </a:t>
            </a:r>
            <a:r>
              <a:rPr sz="2100" spc="-125" dirty="0">
                <a:solidFill>
                  <a:srgbClr val="244257"/>
                </a:solidFill>
                <a:latin typeface="Arial"/>
                <a:cs typeface="Arial"/>
              </a:rPr>
              <a:t>4-T-BUTYLCYCLOHEXANOL, </a:t>
            </a:r>
            <a:r>
              <a:rPr sz="2100" spc="-180" dirty="0">
                <a:solidFill>
                  <a:srgbClr val="244257"/>
                </a:solidFill>
                <a:latin typeface="Arial"/>
                <a:cs typeface="Arial"/>
              </a:rPr>
              <a:t>HYDROXYCITRONELLAL,  </a:t>
            </a:r>
            <a:r>
              <a:rPr sz="2100" spc="-155" dirty="0">
                <a:solidFill>
                  <a:srgbClr val="244257"/>
                </a:solidFill>
                <a:latin typeface="Arial"/>
                <a:cs typeface="Arial"/>
              </a:rPr>
              <a:t>LINALOOL, </a:t>
            </a:r>
            <a:r>
              <a:rPr sz="2100" spc="-185" dirty="0">
                <a:solidFill>
                  <a:srgbClr val="244257"/>
                </a:solidFill>
                <a:latin typeface="Arial"/>
                <a:cs typeface="Arial"/>
              </a:rPr>
              <a:t>CITRONELLOL, </a:t>
            </a:r>
            <a:r>
              <a:rPr sz="2100" spc="-210" dirty="0">
                <a:solidFill>
                  <a:srgbClr val="244257"/>
                </a:solidFill>
                <a:latin typeface="Arial"/>
                <a:cs typeface="Arial"/>
              </a:rPr>
              <a:t>HEXYL </a:t>
            </a:r>
            <a:r>
              <a:rPr sz="2100" spc="-140" dirty="0">
                <a:solidFill>
                  <a:srgbClr val="244257"/>
                </a:solidFill>
                <a:latin typeface="Arial"/>
                <a:cs typeface="Arial"/>
              </a:rPr>
              <a:t>CINNAMAL, </a:t>
            </a:r>
            <a:r>
              <a:rPr sz="2100" spc="-170" dirty="0">
                <a:solidFill>
                  <a:srgbClr val="244257"/>
                </a:solidFill>
                <a:latin typeface="Arial"/>
                <a:cs typeface="Arial"/>
              </a:rPr>
              <a:t>LIMONENE,  </a:t>
            </a:r>
            <a:r>
              <a:rPr sz="2100" spc="-165" dirty="0">
                <a:solidFill>
                  <a:srgbClr val="244257"/>
                </a:solidFill>
                <a:latin typeface="Arial"/>
                <a:cs typeface="Arial"/>
              </a:rPr>
              <a:t>ALPHA-ISOMETHYL</a:t>
            </a:r>
            <a:r>
              <a:rPr sz="2100" spc="-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244257"/>
                </a:solidFill>
                <a:latin typeface="Arial"/>
                <a:cs typeface="Arial"/>
              </a:rPr>
              <a:t>IONONE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CORRECT </a:t>
            </a:r>
            <a:r>
              <a:rPr spc="575" dirty="0"/>
              <a:t>&amp;</a:t>
            </a:r>
            <a:r>
              <a:rPr spc="-5" dirty="0"/>
              <a:t> </a:t>
            </a:r>
            <a:r>
              <a:rPr spc="200" dirty="0"/>
              <a:t>COVER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48492" y="1048000"/>
            <a:ext cx="9335135" cy="6610984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2265"/>
              </a:spcBef>
            </a:pPr>
            <a:r>
              <a:rPr sz="3600" spc="-215" dirty="0">
                <a:solidFill>
                  <a:srgbClr val="42C2DD"/>
                </a:solidFill>
                <a:latin typeface="Arial"/>
                <a:cs typeface="Arial"/>
              </a:rPr>
              <a:t>ACTIVE</a:t>
            </a:r>
            <a:r>
              <a:rPr sz="3600" spc="40" dirty="0">
                <a:solidFill>
                  <a:srgbClr val="42C2DD"/>
                </a:solidFill>
                <a:latin typeface="Arial"/>
                <a:cs typeface="Arial"/>
              </a:rPr>
              <a:t> </a:t>
            </a:r>
            <a:r>
              <a:rPr sz="3600" spc="-320" dirty="0">
                <a:solidFill>
                  <a:srgbClr val="42C2DD"/>
                </a:solidFill>
                <a:latin typeface="Arial"/>
                <a:cs typeface="Arial"/>
              </a:rPr>
              <a:t>INGREDIENTS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4775835" algn="l"/>
              </a:tabLst>
            </a:pPr>
            <a:r>
              <a:rPr sz="2900" spc="70" dirty="0">
                <a:solidFill>
                  <a:srgbClr val="244257"/>
                </a:solidFill>
                <a:latin typeface="Arial"/>
                <a:cs typeface="Arial"/>
              </a:rPr>
              <a:t>Encapsulated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75" dirty="0">
                <a:solidFill>
                  <a:srgbClr val="244257"/>
                </a:solidFill>
                <a:latin typeface="Arial"/>
                <a:cs typeface="Arial"/>
              </a:rPr>
              <a:t>Salysic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140" dirty="0">
                <a:solidFill>
                  <a:srgbClr val="244257"/>
                </a:solidFill>
                <a:latin typeface="Arial"/>
                <a:cs typeface="Arial"/>
              </a:rPr>
              <a:t>Acid	</a:t>
            </a:r>
            <a:r>
              <a:rPr sz="2900" spc="-85" dirty="0">
                <a:solidFill>
                  <a:srgbClr val="244257"/>
                </a:solidFill>
                <a:latin typeface="Arial"/>
                <a:cs typeface="Arial"/>
              </a:rPr>
              <a:t>(GS-SA2BS</a:t>
            </a:r>
            <a:r>
              <a:rPr sz="2900" spc="-7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70" dirty="0">
                <a:solidFill>
                  <a:srgbClr val="244257"/>
                </a:solidFill>
                <a:latin typeface="Arial"/>
                <a:cs typeface="Arial"/>
              </a:rPr>
              <a:t>Glycospheres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382270">
              <a:lnSpc>
                <a:spcPct val="115399"/>
              </a:lnSpc>
            </a:pPr>
            <a:r>
              <a:rPr sz="2900" spc="110" dirty="0">
                <a:solidFill>
                  <a:srgbClr val="244257"/>
                </a:solidFill>
                <a:latin typeface="Arial"/>
                <a:cs typeface="Arial"/>
              </a:rPr>
              <a:t>Lactobacillus </a:t>
            </a:r>
            <a:r>
              <a:rPr sz="2900" spc="70" dirty="0">
                <a:solidFill>
                  <a:srgbClr val="244257"/>
                </a:solidFill>
                <a:latin typeface="Arial"/>
                <a:cs typeface="Arial"/>
              </a:rPr>
              <a:t>Bulgaricus </a:t>
            </a:r>
            <a:r>
              <a:rPr sz="2900" spc="-90" dirty="0">
                <a:solidFill>
                  <a:srgbClr val="244257"/>
                </a:solidFill>
                <a:latin typeface="Arial"/>
                <a:cs typeface="Arial"/>
              </a:rPr>
              <a:t>Ferment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Filtrate </a:t>
            </a:r>
            <a:r>
              <a:rPr sz="2900" spc="-65" dirty="0">
                <a:solidFill>
                  <a:srgbClr val="244257"/>
                </a:solidFill>
                <a:latin typeface="Arial"/>
                <a:cs typeface="Arial"/>
              </a:rPr>
              <a:t>supports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healing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80" dirty="0">
                <a:solidFill>
                  <a:srgbClr val="244257"/>
                </a:solidFill>
                <a:latin typeface="Arial"/>
                <a:cs typeface="Arial"/>
              </a:rPr>
              <a:t>process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spc="40" dirty="0">
                <a:solidFill>
                  <a:srgbClr val="244257"/>
                </a:solidFill>
                <a:latin typeface="Arial"/>
                <a:cs typeface="Arial"/>
              </a:rPr>
              <a:t>Peelmoist- </a:t>
            </a:r>
            <a:r>
              <a:rPr sz="2900" spc="-215" dirty="0">
                <a:solidFill>
                  <a:srgbClr val="244257"/>
                </a:solidFill>
                <a:latin typeface="Arial"/>
                <a:cs typeface="Arial"/>
              </a:rPr>
              <a:t>PEELMOIST™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molecular 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film</a:t>
            </a:r>
            <a:r>
              <a:rPr sz="2900" spc="-43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</a:t>
            </a: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15399"/>
              </a:lnSpc>
            </a:pP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designed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20" dirty="0">
                <a:solidFill>
                  <a:srgbClr val="244257"/>
                </a:solidFill>
                <a:latin typeface="Arial"/>
                <a:cs typeface="Arial"/>
              </a:rPr>
              <a:t>obtain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an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optimized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delivery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papain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provide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an improved </a:t>
            </a:r>
            <a:r>
              <a:rPr sz="2900" spc="-40" dirty="0">
                <a:solidFill>
                  <a:srgbClr val="244257"/>
                </a:solidFill>
                <a:latin typeface="Arial"/>
                <a:cs typeface="Arial"/>
              </a:rPr>
              <a:t>moisturization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150" dirty="0">
                <a:solidFill>
                  <a:srgbClr val="244257"/>
                </a:solidFill>
                <a:latin typeface="Arial"/>
                <a:cs typeface="Arial"/>
              </a:rPr>
              <a:t>skin,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helping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 </a:t>
            </a:r>
            <a:r>
              <a:rPr sz="2900" spc="-80" dirty="0">
                <a:solidFill>
                  <a:srgbClr val="244257"/>
                </a:solidFill>
                <a:latin typeface="Arial"/>
                <a:cs typeface="Arial"/>
              </a:rPr>
              <a:t>preserve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natural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barrier 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function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epidermis </a:t>
            </a:r>
            <a:r>
              <a:rPr sz="2900" spc="-40" dirty="0">
                <a:solidFill>
                  <a:srgbClr val="244257"/>
                </a:solidFill>
                <a:latin typeface="Arial"/>
                <a:cs typeface="Arial"/>
              </a:rPr>
              <a:t>due 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ingredients 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contained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from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natural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900" spc="-55" dirty="0">
                <a:solidFill>
                  <a:srgbClr val="244257"/>
                </a:solidFill>
                <a:latin typeface="Arial"/>
                <a:cs typeface="Arial"/>
              </a:rPr>
              <a:t>moisturizing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50" dirty="0">
                <a:solidFill>
                  <a:srgbClr val="244257"/>
                </a:solidFill>
                <a:latin typeface="Arial"/>
                <a:cs typeface="Arial"/>
              </a:rPr>
              <a:t>factor.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8492" y="8212265"/>
            <a:ext cx="3301365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80" dirty="0">
                <a:solidFill>
                  <a:srgbClr val="244257"/>
                </a:solidFill>
                <a:latin typeface="Arial"/>
                <a:cs typeface="Arial"/>
              </a:rPr>
              <a:t>Yogurtene</a:t>
            </a:r>
            <a:r>
              <a:rPr sz="2900" spc="-10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50" dirty="0">
                <a:solidFill>
                  <a:srgbClr val="244257"/>
                </a:solidFill>
                <a:latin typeface="Arial"/>
                <a:cs typeface="Arial"/>
              </a:rPr>
              <a:t>Balance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72260" y="1367823"/>
            <a:ext cx="88900" cy="713740"/>
          </a:xfrm>
          <a:custGeom>
            <a:avLst/>
            <a:gdLst/>
            <a:ahLst/>
            <a:cxnLst/>
            <a:rect l="l" t="t" r="r" b="b"/>
            <a:pathLst>
              <a:path w="88900" h="713739">
                <a:moveTo>
                  <a:pt x="88809" y="0"/>
                </a:moveTo>
                <a:lnTo>
                  <a:pt x="88809" y="713179"/>
                </a:lnTo>
                <a:lnTo>
                  <a:pt x="0" y="713179"/>
                </a:lnTo>
                <a:lnTo>
                  <a:pt x="0" y="0"/>
                </a:lnTo>
                <a:lnTo>
                  <a:pt x="88809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8134" y="1367823"/>
            <a:ext cx="534670" cy="88900"/>
          </a:xfrm>
          <a:custGeom>
            <a:avLst/>
            <a:gdLst/>
            <a:ahLst/>
            <a:cxnLst/>
            <a:rect l="l" t="t" r="r" b="b"/>
            <a:pathLst>
              <a:path w="534670" h="88900">
                <a:moveTo>
                  <a:pt x="534125" y="0"/>
                </a:moveTo>
                <a:lnTo>
                  <a:pt x="534125" y="88385"/>
                </a:lnTo>
                <a:lnTo>
                  <a:pt x="0" y="88385"/>
                </a:lnTo>
                <a:lnTo>
                  <a:pt x="0" y="0"/>
                </a:lnTo>
                <a:lnTo>
                  <a:pt x="53412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9325" y="1367823"/>
            <a:ext cx="88900" cy="713740"/>
          </a:xfrm>
          <a:custGeom>
            <a:avLst/>
            <a:gdLst/>
            <a:ahLst/>
            <a:cxnLst/>
            <a:rect l="l" t="t" r="r" b="b"/>
            <a:pathLst>
              <a:path w="88900" h="713739">
                <a:moveTo>
                  <a:pt x="88809" y="0"/>
                </a:moveTo>
                <a:lnTo>
                  <a:pt x="88809" y="713179"/>
                </a:lnTo>
                <a:lnTo>
                  <a:pt x="0" y="713179"/>
                </a:lnTo>
                <a:lnTo>
                  <a:pt x="0" y="0"/>
                </a:lnTo>
                <a:lnTo>
                  <a:pt x="88809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72260" y="9313950"/>
            <a:ext cx="88900" cy="713740"/>
          </a:xfrm>
          <a:custGeom>
            <a:avLst/>
            <a:gdLst/>
            <a:ahLst/>
            <a:cxnLst/>
            <a:rect l="l" t="t" r="r" b="b"/>
            <a:pathLst>
              <a:path w="88900" h="713740">
                <a:moveTo>
                  <a:pt x="88809" y="0"/>
                </a:moveTo>
                <a:lnTo>
                  <a:pt x="88809" y="713179"/>
                </a:lnTo>
                <a:lnTo>
                  <a:pt x="0" y="713179"/>
                </a:lnTo>
                <a:lnTo>
                  <a:pt x="0" y="0"/>
                </a:lnTo>
                <a:lnTo>
                  <a:pt x="88809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0236" y="9313950"/>
            <a:ext cx="222250" cy="88900"/>
          </a:xfrm>
          <a:custGeom>
            <a:avLst/>
            <a:gdLst/>
            <a:ahLst/>
            <a:cxnLst/>
            <a:rect l="l" t="t" r="r" b="b"/>
            <a:pathLst>
              <a:path w="222250" h="88900">
                <a:moveTo>
                  <a:pt x="222023" y="0"/>
                </a:moveTo>
                <a:lnTo>
                  <a:pt x="222023" y="88385"/>
                </a:lnTo>
                <a:lnTo>
                  <a:pt x="0" y="88385"/>
                </a:lnTo>
                <a:lnTo>
                  <a:pt x="0" y="0"/>
                </a:lnTo>
                <a:lnTo>
                  <a:pt x="222023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0236" y="1992617"/>
            <a:ext cx="222250" cy="88900"/>
          </a:xfrm>
          <a:custGeom>
            <a:avLst/>
            <a:gdLst/>
            <a:ahLst/>
            <a:cxnLst/>
            <a:rect l="l" t="t" r="r" b="b"/>
            <a:pathLst>
              <a:path w="222250" h="88900">
                <a:moveTo>
                  <a:pt x="222023" y="0"/>
                </a:moveTo>
                <a:lnTo>
                  <a:pt x="222023" y="88385"/>
                </a:lnTo>
                <a:lnTo>
                  <a:pt x="0" y="88385"/>
                </a:lnTo>
                <a:lnTo>
                  <a:pt x="0" y="0"/>
                </a:lnTo>
                <a:lnTo>
                  <a:pt x="222023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60158" y="1992617"/>
            <a:ext cx="90170" cy="7409815"/>
          </a:xfrm>
          <a:custGeom>
            <a:avLst/>
            <a:gdLst/>
            <a:ahLst/>
            <a:cxnLst/>
            <a:rect l="l" t="t" r="r" b="b"/>
            <a:pathLst>
              <a:path w="90170" h="7409815">
                <a:moveTo>
                  <a:pt x="90078" y="0"/>
                </a:moveTo>
                <a:lnTo>
                  <a:pt x="90078" y="7409719"/>
                </a:lnTo>
                <a:lnTo>
                  <a:pt x="0" y="7409719"/>
                </a:lnTo>
                <a:lnTo>
                  <a:pt x="0" y="0"/>
                </a:lnTo>
                <a:lnTo>
                  <a:pt x="90078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38134" y="1992617"/>
            <a:ext cx="222250" cy="88900"/>
          </a:xfrm>
          <a:custGeom>
            <a:avLst/>
            <a:gdLst/>
            <a:ahLst/>
            <a:cxnLst/>
            <a:rect l="l" t="t" r="r" b="b"/>
            <a:pathLst>
              <a:path w="222250" h="88900">
                <a:moveTo>
                  <a:pt x="222023" y="0"/>
                </a:moveTo>
                <a:lnTo>
                  <a:pt x="222023" y="88385"/>
                </a:lnTo>
                <a:lnTo>
                  <a:pt x="0" y="88385"/>
                </a:lnTo>
                <a:lnTo>
                  <a:pt x="0" y="0"/>
                </a:lnTo>
                <a:lnTo>
                  <a:pt x="222023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37547" y="9938744"/>
            <a:ext cx="535940" cy="88900"/>
          </a:xfrm>
          <a:custGeom>
            <a:avLst/>
            <a:gdLst/>
            <a:ahLst/>
            <a:cxnLst/>
            <a:rect l="l" t="t" r="r" b="b"/>
            <a:pathLst>
              <a:path w="535940" h="88900">
                <a:moveTo>
                  <a:pt x="0" y="88385"/>
                </a:moveTo>
                <a:lnTo>
                  <a:pt x="0" y="0"/>
                </a:lnTo>
                <a:lnTo>
                  <a:pt x="535317" y="0"/>
                </a:lnTo>
                <a:lnTo>
                  <a:pt x="535317" y="88385"/>
                </a:lnTo>
                <a:lnTo>
                  <a:pt x="0" y="88385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38134" y="9310902"/>
            <a:ext cx="222250" cy="91440"/>
          </a:xfrm>
          <a:custGeom>
            <a:avLst/>
            <a:gdLst/>
            <a:ahLst/>
            <a:cxnLst/>
            <a:rect l="l" t="t" r="r" b="b"/>
            <a:pathLst>
              <a:path w="222250" h="91440">
                <a:moveTo>
                  <a:pt x="222023" y="0"/>
                </a:moveTo>
                <a:lnTo>
                  <a:pt x="222023" y="91433"/>
                </a:lnTo>
                <a:lnTo>
                  <a:pt x="0" y="91433"/>
                </a:lnTo>
                <a:lnTo>
                  <a:pt x="0" y="0"/>
                </a:lnTo>
                <a:lnTo>
                  <a:pt x="222023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9325" y="9310902"/>
            <a:ext cx="88900" cy="716280"/>
          </a:xfrm>
          <a:custGeom>
            <a:avLst/>
            <a:gdLst/>
            <a:ahLst/>
            <a:cxnLst/>
            <a:rect l="l" t="t" r="r" b="b"/>
            <a:pathLst>
              <a:path w="88900" h="716279">
                <a:moveTo>
                  <a:pt x="88809" y="0"/>
                </a:moveTo>
                <a:lnTo>
                  <a:pt x="88809" y="716227"/>
                </a:lnTo>
                <a:lnTo>
                  <a:pt x="0" y="716227"/>
                </a:lnTo>
                <a:lnTo>
                  <a:pt x="0" y="0"/>
                </a:lnTo>
                <a:lnTo>
                  <a:pt x="88809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220" y="9491422"/>
            <a:ext cx="1029335" cy="795655"/>
          </a:xfrm>
          <a:custGeom>
            <a:avLst/>
            <a:gdLst/>
            <a:ahLst/>
            <a:cxnLst/>
            <a:rect l="l" t="t" r="r" b="b"/>
            <a:pathLst>
              <a:path w="1029334" h="795654">
                <a:moveTo>
                  <a:pt x="713896" y="0"/>
                </a:moveTo>
                <a:lnTo>
                  <a:pt x="766408" y="1933"/>
                </a:lnTo>
                <a:lnTo>
                  <a:pt x="818647" y="7725"/>
                </a:lnTo>
                <a:lnTo>
                  <a:pt x="870317" y="17347"/>
                </a:lnTo>
                <a:lnTo>
                  <a:pt x="921129" y="30740"/>
                </a:lnTo>
                <a:lnTo>
                  <a:pt x="970819" y="47834"/>
                </a:lnTo>
                <a:lnTo>
                  <a:pt x="1019126" y="68541"/>
                </a:lnTo>
                <a:lnTo>
                  <a:pt x="1028777" y="73252"/>
                </a:lnTo>
                <a:lnTo>
                  <a:pt x="1028777" y="795576"/>
                </a:lnTo>
                <a:lnTo>
                  <a:pt x="4735" y="795576"/>
                </a:lnTo>
                <a:lnTo>
                  <a:pt x="859" y="748925"/>
                </a:lnTo>
                <a:lnTo>
                  <a:pt x="0" y="713896"/>
                </a:lnTo>
                <a:lnTo>
                  <a:pt x="214" y="696371"/>
                </a:lnTo>
                <a:lnTo>
                  <a:pt x="3438" y="643923"/>
                </a:lnTo>
                <a:lnTo>
                  <a:pt x="10508" y="591852"/>
                </a:lnTo>
                <a:lnTo>
                  <a:pt x="21394" y="540433"/>
                </a:lnTo>
                <a:lnTo>
                  <a:pt x="36033" y="489955"/>
                </a:lnTo>
                <a:lnTo>
                  <a:pt x="54341" y="440699"/>
                </a:lnTo>
                <a:lnTo>
                  <a:pt x="76224" y="392925"/>
                </a:lnTo>
                <a:lnTo>
                  <a:pt x="101566" y="346879"/>
                </a:lnTo>
                <a:lnTo>
                  <a:pt x="130229" y="302824"/>
                </a:lnTo>
                <a:lnTo>
                  <a:pt x="162045" y="261006"/>
                </a:lnTo>
                <a:lnTo>
                  <a:pt x="196855" y="221639"/>
                </a:lnTo>
                <a:lnTo>
                  <a:pt x="234472" y="184934"/>
                </a:lnTo>
                <a:lnTo>
                  <a:pt x="274689" y="151094"/>
                </a:lnTo>
                <a:lnTo>
                  <a:pt x="317275" y="120314"/>
                </a:lnTo>
                <a:lnTo>
                  <a:pt x="362013" y="92746"/>
                </a:lnTo>
                <a:lnTo>
                  <a:pt x="408666" y="68541"/>
                </a:lnTo>
                <a:lnTo>
                  <a:pt x="456973" y="47834"/>
                </a:lnTo>
                <a:lnTo>
                  <a:pt x="506663" y="30740"/>
                </a:lnTo>
                <a:lnTo>
                  <a:pt x="557475" y="17347"/>
                </a:lnTo>
                <a:lnTo>
                  <a:pt x="609145" y="7725"/>
                </a:lnTo>
                <a:lnTo>
                  <a:pt x="661384" y="1933"/>
                </a:lnTo>
                <a:lnTo>
                  <a:pt x="713896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77795" cy="1274445"/>
          </a:xfrm>
          <a:custGeom>
            <a:avLst/>
            <a:gdLst/>
            <a:ahLst/>
            <a:cxnLst/>
            <a:rect l="l" t="t" r="r" b="b"/>
            <a:pathLst>
              <a:path w="2677795" h="1274445">
                <a:moveTo>
                  <a:pt x="2530954" y="0"/>
                </a:moveTo>
                <a:lnTo>
                  <a:pt x="2677621" y="0"/>
                </a:lnTo>
                <a:lnTo>
                  <a:pt x="2664117" y="28856"/>
                </a:lnTo>
                <a:lnTo>
                  <a:pt x="2642392" y="72677"/>
                </a:lnTo>
                <a:lnTo>
                  <a:pt x="2619669" y="116026"/>
                </a:lnTo>
                <a:lnTo>
                  <a:pt x="2595955" y="158888"/>
                </a:lnTo>
                <a:lnTo>
                  <a:pt x="2571254" y="201249"/>
                </a:lnTo>
                <a:lnTo>
                  <a:pt x="2545574" y="243093"/>
                </a:lnTo>
                <a:lnTo>
                  <a:pt x="2518918" y="284407"/>
                </a:lnTo>
                <a:lnTo>
                  <a:pt x="2491294" y="325175"/>
                </a:lnTo>
                <a:lnTo>
                  <a:pt x="2462707" y="365384"/>
                </a:lnTo>
                <a:lnTo>
                  <a:pt x="2433163" y="405019"/>
                </a:lnTo>
                <a:lnTo>
                  <a:pt x="2402668" y="444066"/>
                </a:lnTo>
                <a:lnTo>
                  <a:pt x="2371226" y="482509"/>
                </a:lnTo>
                <a:lnTo>
                  <a:pt x="2338845" y="520334"/>
                </a:lnTo>
                <a:lnTo>
                  <a:pt x="2305530" y="557527"/>
                </a:lnTo>
                <a:lnTo>
                  <a:pt x="2271287" y="594074"/>
                </a:lnTo>
                <a:lnTo>
                  <a:pt x="2236121" y="629959"/>
                </a:lnTo>
                <a:lnTo>
                  <a:pt x="2200236" y="665125"/>
                </a:lnTo>
                <a:lnTo>
                  <a:pt x="2163689" y="699368"/>
                </a:lnTo>
                <a:lnTo>
                  <a:pt x="2126496" y="732683"/>
                </a:lnTo>
                <a:lnTo>
                  <a:pt x="2088671" y="765064"/>
                </a:lnTo>
                <a:lnTo>
                  <a:pt x="2050228" y="796506"/>
                </a:lnTo>
                <a:lnTo>
                  <a:pt x="2011181" y="827001"/>
                </a:lnTo>
                <a:lnTo>
                  <a:pt x="1971546" y="856545"/>
                </a:lnTo>
                <a:lnTo>
                  <a:pt x="1931338" y="885132"/>
                </a:lnTo>
                <a:lnTo>
                  <a:pt x="1890569" y="912756"/>
                </a:lnTo>
                <a:lnTo>
                  <a:pt x="1849255" y="939412"/>
                </a:lnTo>
                <a:lnTo>
                  <a:pt x="1807411" y="965092"/>
                </a:lnTo>
                <a:lnTo>
                  <a:pt x="1765050" y="989793"/>
                </a:lnTo>
                <a:lnTo>
                  <a:pt x="1722188" y="1013507"/>
                </a:lnTo>
                <a:lnTo>
                  <a:pt x="1678839" y="1036230"/>
                </a:lnTo>
                <a:lnTo>
                  <a:pt x="1635018" y="1057955"/>
                </a:lnTo>
                <a:lnTo>
                  <a:pt x="1590738" y="1078676"/>
                </a:lnTo>
                <a:lnTo>
                  <a:pt x="1546015" y="1098389"/>
                </a:lnTo>
                <a:lnTo>
                  <a:pt x="1500863" y="1117086"/>
                </a:lnTo>
                <a:lnTo>
                  <a:pt x="1455296" y="1134763"/>
                </a:lnTo>
                <a:lnTo>
                  <a:pt x="1409329" y="1151413"/>
                </a:lnTo>
                <a:lnTo>
                  <a:pt x="1362977" y="1167030"/>
                </a:lnTo>
                <a:lnTo>
                  <a:pt x="1316253" y="1181610"/>
                </a:lnTo>
                <a:lnTo>
                  <a:pt x="1269174" y="1195146"/>
                </a:lnTo>
                <a:lnTo>
                  <a:pt x="1221752" y="1207632"/>
                </a:lnTo>
                <a:lnTo>
                  <a:pt x="1174003" y="1219063"/>
                </a:lnTo>
                <a:lnTo>
                  <a:pt x="1125940" y="1229432"/>
                </a:lnTo>
                <a:lnTo>
                  <a:pt x="1077580" y="1238735"/>
                </a:lnTo>
                <a:lnTo>
                  <a:pt x="1028935" y="1246964"/>
                </a:lnTo>
                <a:lnTo>
                  <a:pt x="980021" y="1254116"/>
                </a:lnTo>
                <a:lnTo>
                  <a:pt x="930852" y="1260182"/>
                </a:lnTo>
                <a:lnTo>
                  <a:pt x="881443" y="1265159"/>
                </a:lnTo>
                <a:lnTo>
                  <a:pt x="831808" y="1269040"/>
                </a:lnTo>
                <a:lnTo>
                  <a:pt x="781961" y="1271819"/>
                </a:lnTo>
                <a:lnTo>
                  <a:pt x="731918" y="1273491"/>
                </a:lnTo>
                <a:lnTo>
                  <a:pt x="681692" y="1274050"/>
                </a:lnTo>
                <a:lnTo>
                  <a:pt x="631466" y="1273491"/>
                </a:lnTo>
                <a:lnTo>
                  <a:pt x="581423" y="1271819"/>
                </a:lnTo>
                <a:lnTo>
                  <a:pt x="531576" y="1269040"/>
                </a:lnTo>
                <a:lnTo>
                  <a:pt x="481941" y="1265159"/>
                </a:lnTo>
                <a:lnTo>
                  <a:pt x="432532" y="1260182"/>
                </a:lnTo>
                <a:lnTo>
                  <a:pt x="383363" y="1254116"/>
                </a:lnTo>
                <a:lnTo>
                  <a:pt x="334449" y="1246964"/>
                </a:lnTo>
                <a:lnTo>
                  <a:pt x="285805" y="1238735"/>
                </a:lnTo>
                <a:lnTo>
                  <a:pt x="237444" y="1229432"/>
                </a:lnTo>
                <a:lnTo>
                  <a:pt x="189382" y="1219063"/>
                </a:lnTo>
                <a:lnTo>
                  <a:pt x="141633" y="1207632"/>
                </a:lnTo>
                <a:lnTo>
                  <a:pt x="94211" y="1195146"/>
                </a:lnTo>
                <a:lnTo>
                  <a:pt x="47131" y="1181610"/>
                </a:lnTo>
                <a:lnTo>
                  <a:pt x="0" y="1166893"/>
                </a:lnTo>
                <a:lnTo>
                  <a:pt x="0" y="1142244"/>
                </a:lnTo>
                <a:lnTo>
                  <a:pt x="681692" y="1142244"/>
                </a:lnTo>
                <a:lnTo>
                  <a:pt x="731766" y="1141652"/>
                </a:lnTo>
                <a:lnTo>
                  <a:pt x="781645" y="1139881"/>
                </a:lnTo>
                <a:lnTo>
                  <a:pt x="831312" y="1136937"/>
                </a:lnTo>
                <a:lnTo>
                  <a:pt x="880751" y="1132827"/>
                </a:lnTo>
                <a:lnTo>
                  <a:pt x="929947" y="1127558"/>
                </a:lnTo>
                <a:lnTo>
                  <a:pt x="978883" y="1121136"/>
                </a:lnTo>
                <a:lnTo>
                  <a:pt x="1027543" y="1113569"/>
                </a:lnTo>
                <a:lnTo>
                  <a:pt x="1075911" y="1104864"/>
                </a:lnTo>
                <a:lnTo>
                  <a:pt x="1123971" y="1095026"/>
                </a:lnTo>
                <a:lnTo>
                  <a:pt x="1171707" y="1084062"/>
                </a:lnTo>
                <a:lnTo>
                  <a:pt x="1219102" y="1071980"/>
                </a:lnTo>
                <a:lnTo>
                  <a:pt x="1266140" y="1058786"/>
                </a:lnTo>
                <a:lnTo>
                  <a:pt x="1312805" y="1044487"/>
                </a:lnTo>
                <a:lnTo>
                  <a:pt x="1359082" y="1029089"/>
                </a:lnTo>
                <a:lnTo>
                  <a:pt x="1404953" y="1012600"/>
                </a:lnTo>
                <a:lnTo>
                  <a:pt x="1450404" y="995026"/>
                </a:lnTo>
                <a:lnTo>
                  <a:pt x="1495417" y="976374"/>
                </a:lnTo>
                <a:lnTo>
                  <a:pt x="1539976" y="956650"/>
                </a:lnTo>
                <a:lnTo>
                  <a:pt x="1584066" y="935862"/>
                </a:lnTo>
                <a:lnTo>
                  <a:pt x="1627670" y="914016"/>
                </a:lnTo>
                <a:lnTo>
                  <a:pt x="1670772" y="891119"/>
                </a:lnTo>
                <a:lnTo>
                  <a:pt x="1713357" y="867177"/>
                </a:lnTo>
                <a:lnTo>
                  <a:pt x="1755407" y="842197"/>
                </a:lnTo>
                <a:lnTo>
                  <a:pt x="1796907" y="816187"/>
                </a:lnTo>
                <a:lnTo>
                  <a:pt x="1837840" y="789152"/>
                </a:lnTo>
                <a:lnTo>
                  <a:pt x="1878191" y="761101"/>
                </a:lnTo>
                <a:lnTo>
                  <a:pt x="1917943" y="732038"/>
                </a:lnTo>
                <a:lnTo>
                  <a:pt x="1957080" y="701971"/>
                </a:lnTo>
                <a:lnTo>
                  <a:pt x="1995586" y="670908"/>
                </a:lnTo>
                <a:lnTo>
                  <a:pt x="2033445" y="638854"/>
                </a:lnTo>
                <a:lnTo>
                  <a:pt x="2070641" y="605816"/>
                </a:lnTo>
                <a:lnTo>
                  <a:pt x="2107157" y="571801"/>
                </a:lnTo>
                <a:lnTo>
                  <a:pt x="2142978" y="536816"/>
                </a:lnTo>
                <a:lnTo>
                  <a:pt x="2177963" y="500995"/>
                </a:lnTo>
                <a:lnTo>
                  <a:pt x="2211978" y="464479"/>
                </a:lnTo>
                <a:lnTo>
                  <a:pt x="2245016" y="427283"/>
                </a:lnTo>
                <a:lnTo>
                  <a:pt x="2277070" y="389424"/>
                </a:lnTo>
                <a:lnTo>
                  <a:pt x="2308133" y="350918"/>
                </a:lnTo>
                <a:lnTo>
                  <a:pt x="2338200" y="311781"/>
                </a:lnTo>
                <a:lnTo>
                  <a:pt x="2367263" y="272029"/>
                </a:lnTo>
                <a:lnTo>
                  <a:pt x="2395314" y="231678"/>
                </a:lnTo>
                <a:lnTo>
                  <a:pt x="2422349" y="190745"/>
                </a:lnTo>
                <a:lnTo>
                  <a:pt x="2448359" y="149245"/>
                </a:lnTo>
                <a:lnTo>
                  <a:pt x="2473339" y="107195"/>
                </a:lnTo>
                <a:lnTo>
                  <a:pt x="2497281" y="64610"/>
                </a:lnTo>
                <a:lnTo>
                  <a:pt x="2520178" y="21508"/>
                </a:lnTo>
                <a:lnTo>
                  <a:pt x="2530954" y="0"/>
                </a:lnTo>
                <a:close/>
              </a:path>
              <a:path w="2677795" h="1274445">
                <a:moveTo>
                  <a:pt x="0" y="1027543"/>
                </a:moveTo>
                <a:lnTo>
                  <a:pt x="50579" y="1044487"/>
                </a:lnTo>
                <a:lnTo>
                  <a:pt x="97245" y="1058786"/>
                </a:lnTo>
                <a:lnTo>
                  <a:pt x="144283" y="1071980"/>
                </a:lnTo>
                <a:lnTo>
                  <a:pt x="191678" y="1084062"/>
                </a:lnTo>
                <a:lnTo>
                  <a:pt x="239413" y="1095026"/>
                </a:lnTo>
                <a:lnTo>
                  <a:pt x="287473" y="1104864"/>
                </a:lnTo>
                <a:lnTo>
                  <a:pt x="335841" y="1113569"/>
                </a:lnTo>
                <a:lnTo>
                  <a:pt x="384501" y="1121136"/>
                </a:lnTo>
                <a:lnTo>
                  <a:pt x="433437" y="1127558"/>
                </a:lnTo>
                <a:lnTo>
                  <a:pt x="482633" y="1132827"/>
                </a:lnTo>
                <a:lnTo>
                  <a:pt x="532073" y="1136937"/>
                </a:lnTo>
                <a:lnTo>
                  <a:pt x="581740" y="1139881"/>
                </a:lnTo>
                <a:lnTo>
                  <a:pt x="631618" y="1141652"/>
                </a:lnTo>
                <a:lnTo>
                  <a:pt x="681692" y="1142244"/>
                </a:lnTo>
                <a:lnTo>
                  <a:pt x="0" y="1142244"/>
                </a:lnTo>
                <a:lnTo>
                  <a:pt x="0" y="102754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9320" y="0"/>
            <a:ext cx="827723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7235" y="1654991"/>
            <a:ext cx="3902075" cy="15703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55"/>
              </a:spcBef>
            </a:pPr>
            <a:r>
              <a:rPr spc="40" dirty="0"/>
              <a:t>P</a:t>
            </a:r>
            <a:r>
              <a:rPr spc="-405" dirty="0"/>
              <a:t>EE</a:t>
            </a:r>
            <a:r>
              <a:rPr spc="-190" dirty="0"/>
              <a:t>L</a:t>
            </a:r>
            <a:r>
              <a:rPr spc="635" dirty="0"/>
              <a:t>M</a:t>
            </a:r>
            <a:r>
              <a:rPr spc="565" dirty="0"/>
              <a:t>O</a:t>
            </a:r>
            <a:r>
              <a:rPr spc="204" dirty="0"/>
              <a:t>I</a:t>
            </a:r>
            <a:r>
              <a:rPr spc="75" dirty="0"/>
              <a:t>S</a:t>
            </a:r>
            <a:r>
              <a:rPr spc="-50" dirty="0"/>
              <a:t>T  </a:t>
            </a:r>
            <a:r>
              <a:rPr spc="-110" dirty="0"/>
              <a:t>TEST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452" y="238312"/>
            <a:ext cx="17849850" cy="490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52" y="5143682"/>
            <a:ext cx="17849847" cy="4905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1396"/>
            <a:ext cx="18287999" cy="10205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6374" y="1384623"/>
            <a:ext cx="7574915" cy="6089015"/>
          </a:xfrm>
          <a:custGeom>
            <a:avLst/>
            <a:gdLst/>
            <a:ahLst/>
            <a:cxnLst/>
            <a:rect l="l" t="t" r="r" b="b"/>
            <a:pathLst>
              <a:path w="7574915" h="6089015">
                <a:moveTo>
                  <a:pt x="0" y="0"/>
                </a:moveTo>
                <a:lnTo>
                  <a:pt x="7574526" y="0"/>
                </a:lnTo>
                <a:lnTo>
                  <a:pt x="7574526" y="6088692"/>
                </a:lnTo>
                <a:lnTo>
                  <a:pt x="0" y="6088692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41410" y="1918117"/>
            <a:ext cx="406082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spc="210" dirty="0"/>
              <a:t>POTENTIAL</a:t>
            </a:r>
            <a:r>
              <a:rPr sz="2850" spc="295" dirty="0"/>
              <a:t> </a:t>
            </a:r>
            <a:r>
              <a:rPr sz="2850" spc="265" dirty="0"/>
              <a:t>IMPACT</a:t>
            </a:r>
            <a:endParaRPr sz="2850"/>
          </a:p>
        </p:txBody>
      </p:sp>
      <p:sp>
        <p:nvSpPr>
          <p:cNvPr id="8" name="object 8"/>
          <p:cNvSpPr txBox="1"/>
          <p:nvPr/>
        </p:nvSpPr>
        <p:spPr>
          <a:xfrm>
            <a:off x="6311615" y="2428117"/>
            <a:ext cx="6122670" cy="438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500"/>
              </a:lnSpc>
              <a:spcBef>
                <a:spcPts val="100"/>
              </a:spcBef>
            </a:pPr>
            <a:r>
              <a:rPr sz="2500" spc="-35" dirty="0">
                <a:solidFill>
                  <a:srgbClr val="244257"/>
                </a:solidFill>
                <a:latin typeface="Arial"/>
                <a:cs typeface="Arial"/>
              </a:rPr>
              <a:t>“Over </a:t>
            </a:r>
            <a:r>
              <a:rPr sz="2500" spc="2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500" spc="-50" dirty="0">
                <a:solidFill>
                  <a:srgbClr val="244257"/>
                </a:solidFill>
                <a:latin typeface="Arial"/>
                <a:cs typeface="Arial"/>
              </a:rPr>
              <a:t>thousand </a:t>
            </a:r>
            <a:r>
              <a:rPr sz="2500" spc="-60" dirty="0">
                <a:solidFill>
                  <a:srgbClr val="244257"/>
                </a:solidFill>
                <a:latin typeface="Arial"/>
                <a:cs typeface="Arial"/>
              </a:rPr>
              <a:t>species </a:t>
            </a:r>
            <a:r>
              <a:rPr sz="2500" spc="7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500" spc="30" dirty="0">
                <a:solidFill>
                  <a:srgbClr val="244257"/>
                </a:solidFill>
                <a:latin typeface="Arial"/>
                <a:cs typeface="Arial"/>
              </a:rPr>
              <a:t>bacteria </a:t>
            </a:r>
            <a:r>
              <a:rPr sz="2500" spc="-50" dirty="0">
                <a:solidFill>
                  <a:srgbClr val="244257"/>
                </a:solidFill>
                <a:latin typeface="Arial"/>
                <a:cs typeface="Arial"/>
              </a:rPr>
              <a:t>live </a:t>
            </a:r>
            <a:r>
              <a:rPr sz="2500" spc="-70" dirty="0">
                <a:solidFill>
                  <a:srgbClr val="244257"/>
                </a:solidFill>
                <a:latin typeface="Arial"/>
                <a:cs typeface="Arial"/>
              </a:rPr>
              <a:t>on  </a:t>
            </a:r>
            <a:r>
              <a:rPr sz="25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500" spc="-25" dirty="0">
                <a:solidFill>
                  <a:srgbClr val="244257"/>
                </a:solidFill>
                <a:latin typeface="Arial"/>
                <a:cs typeface="Arial"/>
              </a:rPr>
              <a:t>surface </a:t>
            </a:r>
            <a:r>
              <a:rPr sz="2500" spc="7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500" spc="-65" dirty="0">
                <a:solidFill>
                  <a:srgbClr val="244257"/>
                </a:solidFill>
                <a:latin typeface="Arial"/>
                <a:cs typeface="Arial"/>
              </a:rPr>
              <a:t>our </a:t>
            </a:r>
            <a:r>
              <a:rPr sz="2500" spc="-95" dirty="0">
                <a:solidFill>
                  <a:srgbClr val="244257"/>
                </a:solidFill>
                <a:latin typeface="Arial"/>
                <a:cs typeface="Arial"/>
              </a:rPr>
              <a:t>skin,” </a:t>
            </a:r>
            <a:r>
              <a:rPr sz="2500" spc="-90" dirty="0">
                <a:solidFill>
                  <a:srgbClr val="244257"/>
                </a:solidFill>
                <a:latin typeface="Arial"/>
                <a:cs typeface="Arial"/>
              </a:rPr>
              <a:t>Dr. </a:t>
            </a:r>
            <a:r>
              <a:rPr sz="2500" spc="-120" dirty="0">
                <a:solidFill>
                  <a:srgbClr val="244257"/>
                </a:solidFill>
                <a:latin typeface="Arial"/>
                <a:cs typeface="Arial"/>
              </a:rPr>
              <a:t>Lener </a:t>
            </a:r>
            <a:r>
              <a:rPr sz="2500" spc="-130" dirty="0">
                <a:solidFill>
                  <a:srgbClr val="244257"/>
                </a:solidFill>
                <a:latin typeface="Arial"/>
                <a:cs typeface="Arial"/>
              </a:rPr>
              <a:t>says. </a:t>
            </a:r>
            <a:r>
              <a:rPr sz="2500" spc="-190" dirty="0">
                <a:solidFill>
                  <a:srgbClr val="244257"/>
                </a:solidFill>
                <a:latin typeface="Arial"/>
                <a:cs typeface="Arial"/>
              </a:rPr>
              <a:t>The  </a:t>
            </a:r>
            <a:r>
              <a:rPr sz="2500" spc="-135" dirty="0">
                <a:solidFill>
                  <a:srgbClr val="244257"/>
                </a:solidFill>
                <a:latin typeface="Arial"/>
                <a:cs typeface="Arial"/>
              </a:rPr>
              <a:t>skin </a:t>
            </a:r>
            <a:r>
              <a:rPr sz="2500" spc="-40" dirty="0">
                <a:solidFill>
                  <a:srgbClr val="244257"/>
                </a:solidFill>
                <a:latin typeface="Arial"/>
                <a:cs typeface="Arial"/>
              </a:rPr>
              <a:t>microbiome, </a:t>
            </a:r>
            <a:r>
              <a:rPr sz="2500" spc="-105" dirty="0">
                <a:solidFill>
                  <a:srgbClr val="244257"/>
                </a:solidFill>
                <a:latin typeface="Arial"/>
                <a:cs typeface="Arial"/>
              </a:rPr>
              <a:t>as </a:t>
            </a:r>
            <a:r>
              <a:rPr sz="2500" spc="-35" dirty="0">
                <a:solidFill>
                  <a:srgbClr val="244257"/>
                </a:solidFill>
                <a:latin typeface="Arial"/>
                <a:cs typeface="Arial"/>
              </a:rPr>
              <a:t>it’s </a:t>
            </a:r>
            <a:r>
              <a:rPr sz="2500" spc="-90" dirty="0">
                <a:solidFill>
                  <a:srgbClr val="244257"/>
                </a:solidFill>
                <a:latin typeface="Arial"/>
                <a:cs typeface="Arial"/>
              </a:rPr>
              <a:t>known, </a:t>
            </a:r>
            <a:r>
              <a:rPr sz="2500" spc="-114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500" spc="2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500" spc="15" dirty="0">
                <a:solidFill>
                  <a:srgbClr val="244257"/>
                </a:solidFill>
                <a:latin typeface="Arial"/>
                <a:cs typeface="Arial"/>
              </a:rPr>
              <a:t>good  </a:t>
            </a:r>
            <a:r>
              <a:rPr sz="2500" spc="-10" dirty="0">
                <a:solidFill>
                  <a:srgbClr val="244257"/>
                </a:solidFill>
                <a:latin typeface="Arial"/>
                <a:cs typeface="Arial"/>
              </a:rPr>
              <a:t>thing. </a:t>
            </a:r>
            <a:r>
              <a:rPr sz="2500" spc="-50" dirty="0">
                <a:solidFill>
                  <a:srgbClr val="244257"/>
                </a:solidFill>
                <a:latin typeface="Arial"/>
                <a:cs typeface="Arial"/>
              </a:rPr>
              <a:t>“Probiotivs </a:t>
            </a:r>
            <a:r>
              <a:rPr sz="2500" spc="-15" dirty="0">
                <a:solidFill>
                  <a:srgbClr val="244257"/>
                </a:solidFill>
                <a:latin typeface="Arial"/>
                <a:cs typeface="Arial"/>
              </a:rPr>
              <a:t>are </a:t>
            </a:r>
            <a:r>
              <a:rPr sz="2500" spc="-50" dirty="0">
                <a:solidFill>
                  <a:srgbClr val="244257"/>
                </a:solidFill>
                <a:latin typeface="Arial"/>
                <a:cs typeface="Arial"/>
              </a:rPr>
              <a:t>essential </a:t>
            </a:r>
            <a:r>
              <a:rPr sz="2500" spc="5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500" spc="50" dirty="0">
                <a:solidFill>
                  <a:srgbClr val="244257"/>
                </a:solidFill>
                <a:latin typeface="Arial"/>
                <a:cs typeface="Arial"/>
              </a:rPr>
              <a:t>fight  </a:t>
            </a:r>
            <a:r>
              <a:rPr sz="2500" dirty="0">
                <a:solidFill>
                  <a:srgbClr val="244257"/>
                </a:solidFill>
                <a:latin typeface="Arial"/>
                <a:cs typeface="Arial"/>
              </a:rPr>
              <a:t>infection, </a:t>
            </a:r>
            <a:r>
              <a:rPr sz="2500" spc="35" dirty="0">
                <a:solidFill>
                  <a:srgbClr val="244257"/>
                </a:solidFill>
                <a:latin typeface="Arial"/>
                <a:cs typeface="Arial"/>
              </a:rPr>
              <a:t>protect </a:t>
            </a:r>
            <a:r>
              <a:rPr sz="2500" spc="-10" dirty="0">
                <a:solidFill>
                  <a:srgbClr val="244257"/>
                </a:solidFill>
                <a:latin typeface="Arial"/>
                <a:cs typeface="Arial"/>
              </a:rPr>
              <a:t>against </a:t>
            </a:r>
            <a:r>
              <a:rPr sz="2500" spc="-50" dirty="0">
                <a:solidFill>
                  <a:srgbClr val="244257"/>
                </a:solidFill>
                <a:latin typeface="Arial"/>
                <a:cs typeface="Arial"/>
              </a:rPr>
              <a:t>environmental  </a:t>
            </a:r>
            <a:r>
              <a:rPr sz="2500" spc="-20" dirty="0">
                <a:solidFill>
                  <a:srgbClr val="244257"/>
                </a:solidFill>
                <a:latin typeface="Arial"/>
                <a:cs typeface="Arial"/>
              </a:rPr>
              <a:t>damage, </a:t>
            </a:r>
            <a:r>
              <a:rPr sz="2500" dirty="0">
                <a:solidFill>
                  <a:srgbClr val="244257"/>
                </a:solidFill>
                <a:latin typeface="Arial"/>
                <a:cs typeface="Arial"/>
              </a:rPr>
              <a:t>regulate </a:t>
            </a:r>
            <a:r>
              <a:rPr sz="2500" spc="-140" dirty="0">
                <a:solidFill>
                  <a:srgbClr val="244257"/>
                </a:solidFill>
                <a:latin typeface="Arial"/>
                <a:cs typeface="Arial"/>
              </a:rPr>
              <a:t>pH </a:t>
            </a:r>
            <a:r>
              <a:rPr sz="2500" spc="-80" dirty="0">
                <a:solidFill>
                  <a:srgbClr val="244257"/>
                </a:solidFill>
                <a:latin typeface="Arial"/>
                <a:cs typeface="Arial"/>
              </a:rPr>
              <a:t>levels </a:t>
            </a:r>
            <a:r>
              <a:rPr sz="25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500" spc="-55" dirty="0">
                <a:solidFill>
                  <a:srgbClr val="244257"/>
                </a:solidFill>
                <a:latin typeface="Arial"/>
                <a:cs typeface="Arial"/>
              </a:rPr>
              <a:t>keep </a:t>
            </a:r>
            <a:r>
              <a:rPr sz="2500" spc="-5" dirty="0">
                <a:solidFill>
                  <a:srgbClr val="244257"/>
                </a:solidFill>
                <a:latin typeface="Arial"/>
                <a:cs typeface="Arial"/>
              </a:rPr>
              <a:t>the  </a:t>
            </a:r>
            <a:r>
              <a:rPr sz="2500" spc="-135" dirty="0">
                <a:solidFill>
                  <a:srgbClr val="244257"/>
                </a:solidFill>
                <a:latin typeface="Arial"/>
                <a:cs typeface="Arial"/>
              </a:rPr>
              <a:t>skin </a:t>
            </a:r>
            <a:r>
              <a:rPr sz="2500" spc="-20" dirty="0">
                <a:solidFill>
                  <a:srgbClr val="244257"/>
                </a:solidFill>
                <a:latin typeface="Arial"/>
                <a:cs typeface="Arial"/>
              </a:rPr>
              <a:t>hydrated </a:t>
            </a:r>
            <a:r>
              <a:rPr sz="25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500" spc="-40" dirty="0">
                <a:solidFill>
                  <a:srgbClr val="244257"/>
                </a:solidFill>
                <a:latin typeface="Arial"/>
                <a:cs typeface="Arial"/>
              </a:rPr>
              <a:t>healthy. </a:t>
            </a:r>
            <a:r>
              <a:rPr sz="2500" spc="-150" dirty="0">
                <a:solidFill>
                  <a:srgbClr val="244257"/>
                </a:solidFill>
                <a:latin typeface="Arial"/>
                <a:cs typeface="Arial"/>
              </a:rPr>
              <a:t>I </a:t>
            </a:r>
            <a:r>
              <a:rPr sz="2500" spc="-75" dirty="0">
                <a:solidFill>
                  <a:srgbClr val="244257"/>
                </a:solidFill>
                <a:latin typeface="Arial"/>
                <a:cs typeface="Arial"/>
              </a:rPr>
              <a:t>have  </a:t>
            </a:r>
            <a:r>
              <a:rPr sz="2500" spc="-30" dirty="0">
                <a:solidFill>
                  <a:srgbClr val="244257"/>
                </a:solidFill>
                <a:latin typeface="Arial"/>
                <a:cs typeface="Arial"/>
              </a:rPr>
              <a:t>recomended </a:t>
            </a:r>
            <a:r>
              <a:rPr sz="2500" spc="-35" dirty="0">
                <a:solidFill>
                  <a:srgbClr val="244257"/>
                </a:solidFill>
                <a:latin typeface="Arial"/>
                <a:cs typeface="Arial"/>
              </a:rPr>
              <a:t>beMe </a:t>
            </a:r>
            <a:r>
              <a:rPr sz="2500" spc="30" dirty="0">
                <a:solidFill>
                  <a:srgbClr val="244257"/>
                </a:solidFill>
                <a:latin typeface="Arial"/>
                <a:cs typeface="Arial"/>
              </a:rPr>
              <a:t>for </a:t>
            </a:r>
            <a:r>
              <a:rPr sz="2500" spc="2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500" spc="-20" dirty="0">
                <a:solidFill>
                  <a:srgbClr val="244257"/>
                </a:solidFill>
                <a:latin typeface="Arial"/>
                <a:cs typeface="Arial"/>
              </a:rPr>
              <a:t>daily </a:t>
            </a:r>
            <a:r>
              <a:rPr sz="2500" spc="25" dirty="0">
                <a:solidFill>
                  <a:srgbClr val="244257"/>
                </a:solidFill>
                <a:latin typeface="Arial"/>
                <a:cs typeface="Arial"/>
              </a:rPr>
              <a:t>anti-acne  </a:t>
            </a:r>
            <a:r>
              <a:rPr sz="2500" spc="-25" dirty="0">
                <a:solidFill>
                  <a:srgbClr val="244257"/>
                </a:solidFill>
                <a:latin typeface="Arial"/>
                <a:cs typeface="Arial"/>
              </a:rPr>
              <a:t>routine </a:t>
            </a:r>
            <a:r>
              <a:rPr sz="2500" spc="5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500" spc="2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500" spc="35" dirty="0">
                <a:solidFill>
                  <a:srgbClr val="244257"/>
                </a:solidFill>
                <a:latin typeface="Arial"/>
                <a:cs typeface="Arial"/>
              </a:rPr>
              <a:t>lot </a:t>
            </a:r>
            <a:r>
              <a:rPr sz="2500" spc="7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500" spc="-110" dirty="0">
                <a:solidFill>
                  <a:srgbClr val="244257"/>
                </a:solidFill>
                <a:latin typeface="Arial"/>
                <a:cs typeface="Arial"/>
              </a:rPr>
              <a:t>may </a:t>
            </a:r>
            <a:r>
              <a:rPr sz="2500" spc="15" dirty="0">
                <a:solidFill>
                  <a:srgbClr val="244257"/>
                </a:solidFill>
                <a:latin typeface="Arial"/>
                <a:cs typeface="Arial"/>
              </a:rPr>
              <a:t>patience </a:t>
            </a:r>
            <a:r>
              <a:rPr sz="25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500" spc="70" dirty="0">
                <a:solidFill>
                  <a:srgbClr val="244257"/>
                </a:solidFill>
                <a:latin typeface="Arial"/>
                <a:cs typeface="Arial"/>
              </a:rPr>
              <a:t>it  </a:t>
            </a:r>
            <a:r>
              <a:rPr sz="2500" spc="-70" dirty="0">
                <a:solidFill>
                  <a:srgbClr val="244257"/>
                </a:solidFill>
                <a:latin typeface="Arial"/>
                <a:cs typeface="Arial"/>
              </a:rPr>
              <a:t>works”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64209" y="8843284"/>
            <a:ext cx="1424305" cy="1443990"/>
          </a:xfrm>
          <a:custGeom>
            <a:avLst/>
            <a:gdLst/>
            <a:ahLst/>
            <a:cxnLst/>
            <a:rect l="l" t="t" r="r" b="b"/>
            <a:pathLst>
              <a:path w="1424305" h="1443990">
                <a:moveTo>
                  <a:pt x="1423789" y="1443715"/>
                </a:moveTo>
                <a:lnTo>
                  <a:pt x="56482" y="1443715"/>
                </a:lnTo>
                <a:lnTo>
                  <a:pt x="55244" y="1440043"/>
                </a:lnTo>
                <a:lnTo>
                  <a:pt x="43292" y="1401499"/>
                </a:lnTo>
                <a:lnTo>
                  <a:pt x="32768" y="1362542"/>
                </a:lnTo>
                <a:lnTo>
                  <a:pt x="23685" y="1323224"/>
                </a:lnTo>
                <a:lnTo>
                  <a:pt x="16055" y="1283598"/>
                </a:lnTo>
                <a:lnTo>
                  <a:pt x="9889" y="1243715"/>
                </a:lnTo>
                <a:lnTo>
                  <a:pt x="5195" y="1203634"/>
                </a:lnTo>
                <a:lnTo>
                  <a:pt x="1980" y="1163410"/>
                </a:lnTo>
                <a:lnTo>
                  <a:pt x="247" y="1123090"/>
                </a:lnTo>
                <a:lnTo>
                  <a:pt x="0" y="1109642"/>
                </a:lnTo>
                <a:lnTo>
                  <a:pt x="0" y="1082738"/>
                </a:lnTo>
                <a:lnTo>
                  <a:pt x="1237" y="1042402"/>
                </a:lnTo>
                <a:lnTo>
                  <a:pt x="3959" y="1002141"/>
                </a:lnTo>
                <a:lnTo>
                  <a:pt x="8161" y="962005"/>
                </a:lnTo>
                <a:lnTo>
                  <a:pt x="13837" y="922049"/>
                </a:lnTo>
                <a:lnTo>
                  <a:pt x="20980" y="882332"/>
                </a:lnTo>
                <a:lnTo>
                  <a:pt x="29580" y="842908"/>
                </a:lnTo>
                <a:lnTo>
                  <a:pt x="39625" y="803822"/>
                </a:lnTo>
                <a:lnTo>
                  <a:pt x="51103" y="765134"/>
                </a:lnTo>
                <a:lnTo>
                  <a:pt x="63996" y="726896"/>
                </a:lnTo>
                <a:lnTo>
                  <a:pt x="78287" y="689156"/>
                </a:lnTo>
                <a:lnTo>
                  <a:pt x="93959" y="651968"/>
                </a:lnTo>
                <a:lnTo>
                  <a:pt x="110990" y="615382"/>
                </a:lnTo>
                <a:lnTo>
                  <a:pt x="129354" y="579450"/>
                </a:lnTo>
                <a:lnTo>
                  <a:pt x="149028" y="544217"/>
                </a:lnTo>
                <a:lnTo>
                  <a:pt x="169987" y="509730"/>
                </a:lnTo>
                <a:lnTo>
                  <a:pt x="192201" y="476039"/>
                </a:lnTo>
                <a:lnTo>
                  <a:pt x="215639" y="443189"/>
                </a:lnTo>
                <a:lnTo>
                  <a:pt x="240270" y="411226"/>
                </a:lnTo>
                <a:lnTo>
                  <a:pt x="266062" y="380188"/>
                </a:lnTo>
                <a:lnTo>
                  <a:pt x="292979" y="350121"/>
                </a:lnTo>
                <a:lnTo>
                  <a:pt x="320984" y="321066"/>
                </a:lnTo>
                <a:lnTo>
                  <a:pt x="350038" y="293062"/>
                </a:lnTo>
                <a:lnTo>
                  <a:pt x="380105" y="266145"/>
                </a:lnTo>
                <a:lnTo>
                  <a:pt x="411143" y="240353"/>
                </a:lnTo>
                <a:lnTo>
                  <a:pt x="443107" y="215721"/>
                </a:lnTo>
                <a:lnTo>
                  <a:pt x="475956" y="192284"/>
                </a:lnTo>
                <a:lnTo>
                  <a:pt x="509647" y="170069"/>
                </a:lnTo>
                <a:lnTo>
                  <a:pt x="544134" y="149110"/>
                </a:lnTo>
                <a:lnTo>
                  <a:pt x="579368" y="129436"/>
                </a:lnTo>
                <a:lnTo>
                  <a:pt x="615300" y="111072"/>
                </a:lnTo>
                <a:lnTo>
                  <a:pt x="651886" y="94042"/>
                </a:lnTo>
                <a:lnTo>
                  <a:pt x="689073" y="78370"/>
                </a:lnTo>
                <a:lnTo>
                  <a:pt x="726814" y="64078"/>
                </a:lnTo>
                <a:lnTo>
                  <a:pt x="765052" y="51185"/>
                </a:lnTo>
                <a:lnTo>
                  <a:pt x="803739" y="39708"/>
                </a:lnTo>
                <a:lnTo>
                  <a:pt x="842825" y="29662"/>
                </a:lnTo>
                <a:lnTo>
                  <a:pt x="882249" y="21062"/>
                </a:lnTo>
                <a:lnTo>
                  <a:pt x="921966" y="13920"/>
                </a:lnTo>
                <a:lnTo>
                  <a:pt x="961923" y="8243"/>
                </a:lnTo>
                <a:lnTo>
                  <a:pt x="1002058" y="4041"/>
                </a:lnTo>
                <a:lnTo>
                  <a:pt x="1042319" y="1320"/>
                </a:lnTo>
                <a:lnTo>
                  <a:pt x="1082655" y="82"/>
                </a:lnTo>
                <a:lnTo>
                  <a:pt x="1096107" y="0"/>
                </a:lnTo>
                <a:lnTo>
                  <a:pt x="1109559" y="82"/>
                </a:lnTo>
                <a:lnTo>
                  <a:pt x="1149895" y="1320"/>
                </a:lnTo>
                <a:lnTo>
                  <a:pt x="1190157" y="4041"/>
                </a:lnTo>
                <a:lnTo>
                  <a:pt x="1230292" y="8243"/>
                </a:lnTo>
                <a:lnTo>
                  <a:pt x="1270248" y="13920"/>
                </a:lnTo>
                <a:lnTo>
                  <a:pt x="1309965" y="21062"/>
                </a:lnTo>
                <a:lnTo>
                  <a:pt x="1349389" y="29662"/>
                </a:lnTo>
                <a:lnTo>
                  <a:pt x="1388476" y="39708"/>
                </a:lnTo>
                <a:lnTo>
                  <a:pt x="1423789" y="1443715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"/>
            <a:ext cx="2185670" cy="1973580"/>
          </a:xfrm>
          <a:custGeom>
            <a:avLst/>
            <a:gdLst/>
            <a:ahLst/>
            <a:cxnLst/>
            <a:rect l="l" t="t" r="r" b="b"/>
            <a:pathLst>
              <a:path w="2185670" h="1973580">
                <a:moveTo>
                  <a:pt x="0" y="1973440"/>
                </a:moveTo>
                <a:lnTo>
                  <a:pt x="0" y="1841633"/>
                </a:lnTo>
                <a:lnTo>
                  <a:pt x="48319" y="1841061"/>
                </a:lnTo>
                <a:lnTo>
                  <a:pt x="98198" y="1839290"/>
                </a:lnTo>
                <a:lnTo>
                  <a:pt x="147865" y="1836346"/>
                </a:lnTo>
                <a:lnTo>
                  <a:pt x="197304" y="1832236"/>
                </a:lnTo>
                <a:lnTo>
                  <a:pt x="246500" y="1826967"/>
                </a:lnTo>
                <a:lnTo>
                  <a:pt x="295436" y="1820546"/>
                </a:lnTo>
                <a:lnTo>
                  <a:pt x="344096" y="1812979"/>
                </a:lnTo>
                <a:lnTo>
                  <a:pt x="392465" y="1804273"/>
                </a:lnTo>
                <a:lnTo>
                  <a:pt x="440524" y="1794435"/>
                </a:lnTo>
                <a:lnTo>
                  <a:pt x="488260" y="1783472"/>
                </a:lnTo>
                <a:lnTo>
                  <a:pt x="535655" y="1771390"/>
                </a:lnTo>
                <a:lnTo>
                  <a:pt x="582693" y="1758196"/>
                </a:lnTo>
                <a:lnTo>
                  <a:pt x="629358" y="1743896"/>
                </a:lnTo>
                <a:lnTo>
                  <a:pt x="675635" y="1728499"/>
                </a:lnTo>
                <a:lnTo>
                  <a:pt x="721507" y="1712010"/>
                </a:lnTo>
                <a:lnTo>
                  <a:pt x="766957" y="1694436"/>
                </a:lnTo>
                <a:lnTo>
                  <a:pt x="811970" y="1675783"/>
                </a:lnTo>
                <a:lnTo>
                  <a:pt x="856529" y="1656060"/>
                </a:lnTo>
                <a:lnTo>
                  <a:pt x="900619" y="1635272"/>
                </a:lnTo>
                <a:lnTo>
                  <a:pt x="944223" y="1613425"/>
                </a:lnTo>
                <a:lnTo>
                  <a:pt x="987326" y="1590528"/>
                </a:lnTo>
                <a:lnTo>
                  <a:pt x="1029910" y="1566586"/>
                </a:lnTo>
                <a:lnTo>
                  <a:pt x="1071960" y="1541607"/>
                </a:lnTo>
                <a:lnTo>
                  <a:pt x="1113460" y="1515596"/>
                </a:lnTo>
                <a:lnTo>
                  <a:pt x="1154393" y="1488562"/>
                </a:lnTo>
                <a:lnTo>
                  <a:pt x="1194744" y="1460510"/>
                </a:lnTo>
                <a:lnTo>
                  <a:pt x="1234496" y="1431447"/>
                </a:lnTo>
                <a:lnTo>
                  <a:pt x="1273633" y="1401381"/>
                </a:lnTo>
                <a:lnTo>
                  <a:pt x="1312139" y="1370317"/>
                </a:lnTo>
                <a:lnTo>
                  <a:pt x="1349998" y="1338263"/>
                </a:lnTo>
                <a:lnTo>
                  <a:pt x="1387194" y="1305225"/>
                </a:lnTo>
                <a:lnTo>
                  <a:pt x="1423711" y="1271211"/>
                </a:lnTo>
                <a:lnTo>
                  <a:pt x="1459531" y="1236226"/>
                </a:lnTo>
                <a:lnTo>
                  <a:pt x="1494516" y="1200405"/>
                </a:lnTo>
                <a:lnTo>
                  <a:pt x="1528531" y="1163888"/>
                </a:lnTo>
                <a:lnTo>
                  <a:pt x="1561569" y="1126693"/>
                </a:lnTo>
                <a:lnTo>
                  <a:pt x="1593623" y="1088834"/>
                </a:lnTo>
                <a:lnTo>
                  <a:pt x="1624687" y="1050327"/>
                </a:lnTo>
                <a:lnTo>
                  <a:pt x="1654753" y="1011190"/>
                </a:lnTo>
                <a:lnTo>
                  <a:pt x="1683816" y="971438"/>
                </a:lnTo>
                <a:lnTo>
                  <a:pt x="1711868" y="931087"/>
                </a:lnTo>
                <a:lnTo>
                  <a:pt x="1738902" y="890154"/>
                </a:lnTo>
                <a:lnTo>
                  <a:pt x="1764912" y="848654"/>
                </a:lnTo>
                <a:lnTo>
                  <a:pt x="1789892" y="806604"/>
                </a:lnTo>
                <a:lnTo>
                  <a:pt x="1813834" y="764020"/>
                </a:lnTo>
                <a:lnTo>
                  <a:pt x="1836731" y="720918"/>
                </a:lnTo>
                <a:lnTo>
                  <a:pt x="1858577" y="677314"/>
                </a:lnTo>
                <a:lnTo>
                  <a:pt x="1879365" y="633224"/>
                </a:lnTo>
                <a:lnTo>
                  <a:pt x="1899089" y="588664"/>
                </a:lnTo>
                <a:lnTo>
                  <a:pt x="1917741" y="543651"/>
                </a:lnTo>
                <a:lnTo>
                  <a:pt x="1935315" y="498201"/>
                </a:lnTo>
                <a:lnTo>
                  <a:pt x="1951805" y="452329"/>
                </a:lnTo>
                <a:lnTo>
                  <a:pt x="1967202" y="406053"/>
                </a:lnTo>
                <a:lnTo>
                  <a:pt x="1981501" y="359387"/>
                </a:lnTo>
                <a:lnTo>
                  <a:pt x="1994695" y="312349"/>
                </a:lnTo>
                <a:lnTo>
                  <a:pt x="2006777" y="264954"/>
                </a:lnTo>
                <a:lnTo>
                  <a:pt x="2017741" y="217219"/>
                </a:lnTo>
                <a:lnTo>
                  <a:pt x="2027579" y="169159"/>
                </a:lnTo>
                <a:lnTo>
                  <a:pt x="2036285" y="120791"/>
                </a:lnTo>
                <a:lnTo>
                  <a:pt x="2043852" y="72131"/>
                </a:lnTo>
                <a:lnTo>
                  <a:pt x="2050273" y="23195"/>
                </a:lnTo>
                <a:lnTo>
                  <a:pt x="2052757" y="0"/>
                </a:lnTo>
                <a:lnTo>
                  <a:pt x="2185325" y="0"/>
                </a:lnTo>
                <a:lnTo>
                  <a:pt x="2176831" y="73269"/>
                </a:lnTo>
                <a:lnTo>
                  <a:pt x="2169680" y="122183"/>
                </a:lnTo>
                <a:lnTo>
                  <a:pt x="2161450" y="170827"/>
                </a:lnTo>
                <a:lnTo>
                  <a:pt x="2152147" y="219188"/>
                </a:lnTo>
                <a:lnTo>
                  <a:pt x="2141778" y="267250"/>
                </a:lnTo>
                <a:lnTo>
                  <a:pt x="2130347" y="314999"/>
                </a:lnTo>
                <a:lnTo>
                  <a:pt x="2117861" y="362421"/>
                </a:lnTo>
                <a:lnTo>
                  <a:pt x="2104325" y="409501"/>
                </a:lnTo>
                <a:lnTo>
                  <a:pt x="2089746" y="456224"/>
                </a:lnTo>
                <a:lnTo>
                  <a:pt x="2074128" y="502576"/>
                </a:lnTo>
                <a:lnTo>
                  <a:pt x="2057478" y="548543"/>
                </a:lnTo>
                <a:lnTo>
                  <a:pt x="2039801" y="594110"/>
                </a:lnTo>
                <a:lnTo>
                  <a:pt x="2021104" y="639262"/>
                </a:lnTo>
                <a:lnTo>
                  <a:pt x="2001391" y="683986"/>
                </a:lnTo>
                <a:lnTo>
                  <a:pt x="1980670" y="728265"/>
                </a:lnTo>
                <a:lnTo>
                  <a:pt x="1958945" y="772087"/>
                </a:lnTo>
                <a:lnTo>
                  <a:pt x="1936223" y="815436"/>
                </a:lnTo>
                <a:lnTo>
                  <a:pt x="1912508" y="858298"/>
                </a:lnTo>
                <a:lnTo>
                  <a:pt x="1887808" y="900658"/>
                </a:lnTo>
                <a:lnTo>
                  <a:pt x="1862127" y="942503"/>
                </a:lnTo>
                <a:lnTo>
                  <a:pt x="1835472" y="983816"/>
                </a:lnTo>
                <a:lnTo>
                  <a:pt x="1807847" y="1024585"/>
                </a:lnTo>
                <a:lnTo>
                  <a:pt x="1779260" y="1064794"/>
                </a:lnTo>
                <a:lnTo>
                  <a:pt x="1749716" y="1104429"/>
                </a:lnTo>
                <a:lnTo>
                  <a:pt x="1719221" y="1143475"/>
                </a:lnTo>
                <a:lnTo>
                  <a:pt x="1687780" y="1181918"/>
                </a:lnTo>
                <a:lnTo>
                  <a:pt x="1655398" y="1219743"/>
                </a:lnTo>
                <a:lnTo>
                  <a:pt x="1622083" y="1256937"/>
                </a:lnTo>
                <a:lnTo>
                  <a:pt x="1587840" y="1293483"/>
                </a:lnTo>
                <a:lnTo>
                  <a:pt x="1552674" y="1329368"/>
                </a:lnTo>
                <a:lnTo>
                  <a:pt x="1516789" y="1364534"/>
                </a:lnTo>
                <a:lnTo>
                  <a:pt x="1480242" y="1398778"/>
                </a:lnTo>
                <a:lnTo>
                  <a:pt x="1443049" y="1432093"/>
                </a:lnTo>
                <a:lnTo>
                  <a:pt x="1405224" y="1464474"/>
                </a:lnTo>
                <a:lnTo>
                  <a:pt x="1366781" y="1495915"/>
                </a:lnTo>
                <a:lnTo>
                  <a:pt x="1327734" y="1526411"/>
                </a:lnTo>
                <a:lnTo>
                  <a:pt x="1288100" y="1555955"/>
                </a:lnTo>
                <a:lnTo>
                  <a:pt x="1247891" y="1584542"/>
                </a:lnTo>
                <a:lnTo>
                  <a:pt x="1207122" y="1612166"/>
                </a:lnTo>
                <a:lnTo>
                  <a:pt x="1165808" y="1638821"/>
                </a:lnTo>
                <a:lnTo>
                  <a:pt x="1123964" y="1664502"/>
                </a:lnTo>
                <a:lnTo>
                  <a:pt x="1081604" y="1689202"/>
                </a:lnTo>
                <a:lnTo>
                  <a:pt x="1038742" y="1712917"/>
                </a:lnTo>
                <a:lnTo>
                  <a:pt x="995393" y="1735639"/>
                </a:lnTo>
                <a:lnTo>
                  <a:pt x="951571" y="1757364"/>
                </a:lnTo>
                <a:lnTo>
                  <a:pt x="907291" y="1778086"/>
                </a:lnTo>
                <a:lnTo>
                  <a:pt x="862568" y="1797798"/>
                </a:lnTo>
                <a:lnTo>
                  <a:pt x="817416" y="1816496"/>
                </a:lnTo>
                <a:lnTo>
                  <a:pt x="771849" y="1834172"/>
                </a:lnTo>
                <a:lnTo>
                  <a:pt x="725882" y="1850822"/>
                </a:lnTo>
                <a:lnTo>
                  <a:pt x="679530" y="1866440"/>
                </a:lnTo>
                <a:lnTo>
                  <a:pt x="632806" y="1881020"/>
                </a:lnTo>
                <a:lnTo>
                  <a:pt x="585727" y="1894555"/>
                </a:lnTo>
                <a:lnTo>
                  <a:pt x="538305" y="1907041"/>
                </a:lnTo>
                <a:lnTo>
                  <a:pt x="490556" y="1918472"/>
                </a:lnTo>
                <a:lnTo>
                  <a:pt x="442494" y="1928842"/>
                </a:lnTo>
                <a:lnTo>
                  <a:pt x="394133" y="1938144"/>
                </a:lnTo>
                <a:lnTo>
                  <a:pt x="345488" y="1946374"/>
                </a:lnTo>
                <a:lnTo>
                  <a:pt x="296574" y="1953525"/>
                </a:lnTo>
                <a:lnTo>
                  <a:pt x="247406" y="1959592"/>
                </a:lnTo>
                <a:lnTo>
                  <a:pt x="197996" y="1964569"/>
                </a:lnTo>
                <a:lnTo>
                  <a:pt x="148361" y="1968450"/>
                </a:lnTo>
                <a:lnTo>
                  <a:pt x="98515" y="1971229"/>
                </a:lnTo>
                <a:lnTo>
                  <a:pt x="48471" y="1972901"/>
                </a:lnTo>
                <a:lnTo>
                  <a:pt x="0" y="197344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"/>
            <a:ext cx="18288000" cy="8811895"/>
          </a:xfrm>
          <a:custGeom>
            <a:avLst/>
            <a:gdLst/>
            <a:ahLst/>
            <a:cxnLst/>
            <a:rect l="l" t="t" r="r" b="b"/>
            <a:pathLst>
              <a:path w="18288000" h="8811895">
                <a:moveTo>
                  <a:pt x="0" y="8811461"/>
                </a:moveTo>
                <a:lnTo>
                  <a:pt x="18288000" y="8811461"/>
                </a:lnTo>
                <a:lnTo>
                  <a:pt x="18288000" y="0"/>
                </a:lnTo>
                <a:lnTo>
                  <a:pt x="0" y="0"/>
                </a:lnTo>
                <a:lnTo>
                  <a:pt x="0" y="8811461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2567" y="1"/>
            <a:ext cx="4185920" cy="2857500"/>
          </a:xfrm>
          <a:custGeom>
            <a:avLst/>
            <a:gdLst/>
            <a:ahLst/>
            <a:cxnLst/>
            <a:rect l="l" t="t" r="r" b="b"/>
            <a:pathLst>
              <a:path w="4185919" h="2857500">
                <a:moveTo>
                  <a:pt x="3733414" y="2857498"/>
                </a:moveTo>
                <a:lnTo>
                  <a:pt x="3685021" y="2857200"/>
                </a:lnTo>
                <a:lnTo>
                  <a:pt x="3636769" y="2856308"/>
                </a:lnTo>
                <a:lnTo>
                  <a:pt x="3588660" y="2854826"/>
                </a:lnTo>
                <a:lnTo>
                  <a:pt x="3540698" y="2852757"/>
                </a:lnTo>
                <a:lnTo>
                  <a:pt x="3492888" y="2850104"/>
                </a:lnTo>
                <a:lnTo>
                  <a:pt x="3445232" y="2846871"/>
                </a:lnTo>
                <a:lnTo>
                  <a:pt x="3397733" y="2843062"/>
                </a:lnTo>
                <a:lnTo>
                  <a:pt x="3350396" y="2838680"/>
                </a:lnTo>
                <a:lnTo>
                  <a:pt x="3303224" y="2833729"/>
                </a:lnTo>
                <a:lnTo>
                  <a:pt x="3256219" y="2828212"/>
                </a:lnTo>
                <a:lnTo>
                  <a:pt x="3209387" y="2822132"/>
                </a:lnTo>
                <a:lnTo>
                  <a:pt x="3162730" y="2815493"/>
                </a:lnTo>
                <a:lnTo>
                  <a:pt x="3116252" y="2808298"/>
                </a:lnTo>
                <a:lnTo>
                  <a:pt x="3069956" y="2800552"/>
                </a:lnTo>
                <a:lnTo>
                  <a:pt x="3023845" y="2792257"/>
                </a:lnTo>
                <a:lnTo>
                  <a:pt x="2977924" y="2783417"/>
                </a:lnTo>
                <a:lnTo>
                  <a:pt x="2932196" y="2774036"/>
                </a:lnTo>
                <a:lnTo>
                  <a:pt x="2886663" y="2764116"/>
                </a:lnTo>
                <a:lnTo>
                  <a:pt x="2841331" y="2753662"/>
                </a:lnTo>
                <a:lnTo>
                  <a:pt x="2796201" y="2742677"/>
                </a:lnTo>
                <a:lnTo>
                  <a:pt x="2751279" y="2731164"/>
                </a:lnTo>
                <a:lnTo>
                  <a:pt x="2706566" y="2719127"/>
                </a:lnTo>
                <a:lnTo>
                  <a:pt x="2662067" y="2706569"/>
                </a:lnTo>
                <a:lnTo>
                  <a:pt x="2617785" y="2693495"/>
                </a:lnTo>
                <a:lnTo>
                  <a:pt x="2573724" y="2679906"/>
                </a:lnTo>
                <a:lnTo>
                  <a:pt x="2529887" y="2665808"/>
                </a:lnTo>
                <a:lnTo>
                  <a:pt x="2486277" y="2651202"/>
                </a:lnTo>
                <a:lnTo>
                  <a:pt x="2442899" y="2636094"/>
                </a:lnTo>
                <a:lnTo>
                  <a:pt x="2399755" y="2620486"/>
                </a:lnTo>
                <a:lnTo>
                  <a:pt x="2356849" y="2604382"/>
                </a:lnTo>
                <a:lnTo>
                  <a:pt x="2314185" y="2587785"/>
                </a:lnTo>
                <a:lnTo>
                  <a:pt x="2271766" y="2570699"/>
                </a:lnTo>
                <a:lnTo>
                  <a:pt x="2229595" y="2553127"/>
                </a:lnTo>
                <a:lnTo>
                  <a:pt x="2187676" y="2535072"/>
                </a:lnTo>
                <a:lnTo>
                  <a:pt x="2146013" y="2516539"/>
                </a:lnTo>
                <a:lnTo>
                  <a:pt x="2104609" y="2497531"/>
                </a:lnTo>
                <a:lnTo>
                  <a:pt x="2063467" y="2478051"/>
                </a:lnTo>
                <a:lnTo>
                  <a:pt x="2022591" y="2458103"/>
                </a:lnTo>
                <a:lnTo>
                  <a:pt x="1981985" y="2437690"/>
                </a:lnTo>
                <a:lnTo>
                  <a:pt x="1941652" y="2416815"/>
                </a:lnTo>
                <a:lnTo>
                  <a:pt x="1901595" y="2395483"/>
                </a:lnTo>
                <a:lnTo>
                  <a:pt x="1861818" y="2373696"/>
                </a:lnTo>
                <a:lnTo>
                  <a:pt x="1822324" y="2351458"/>
                </a:lnTo>
                <a:lnTo>
                  <a:pt x="1783117" y="2328774"/>
                </a:lnTo>
                <a:lnTo>
                  <a:pt x="1744201" y="2305645"/>
                </a:lnTo>
                <a:lnTo>
                  <a:pt x="1705578" y="2282076"/>
                </a:lnTo>
                <a:lnTo>
                  <a:pt x="1667253" y="2258069"/>
                </a:lnTo>
                <a:lnTo>
                  <a:pt x="1629229" y="2233630"/>
                </a:lnTo>
                <a:lnTo>
                  <a:pt x="1591509" y="2208761"/>
                </a:lnTo>
                <a:lnTo>
                  <a:pt x="1554097" y="2183465"/>
                </a:lnTo>
                <a:lnTo>
                  <a:pt x="1516996" y="2157746"/>
                </a:lnTo>
                <a:lnTo>
                  <a:pt x="1480210" y="2131607"/>
                </a:lnTo>
                <a:lnTo>
                  <a:pt x="1443743" y="2105053"/>
                </a:lnTo>
                <a:lnTo>
                  <a:pt x="1407597" y="2078086"/>
                </a:lnTo>
                <a:lnTo>
                  <a:pt x="1371776" y="2050711"/>
                </a:lnTo>
                <a:lnTo>
                  <a:pt x="1336284" y="2022929"/>
                </a:lnTo>
                <a:lnTo>
                  <a:pt x="1301125" y="1994746"/>
                </a:lnTo>
                <a:lnTo>
                  <a:pt x="1266301" y="1966164"/>
                </a:lnTo>
                <a:lnTo>
                  <a:pt x="1231816" y="1937187"/>
                </a:lnTo>
                <a:lnTo>
                  <a:pt x="1197674" y="1907819"/>
                </a:lnTo>
                <a:lnTo>
                  <a:pt x="1163879" y="1878062"/>
                </a:lnTo>
                <a:lnTo>
                  <a:pt x="1130433" y="1847921"/>
                </a:lnTo>
                <a:lnTo>
                  <a:pt x="1097340" y="1817399"/>
                </a:lnTo>
                <a:lnTo>
                  <a:pt x="1064604" y="1786499"/>
                </a:lnTo>
                <a:lnTo>
                  <a:pt x="1032228" y="1755225"/>
                </a:lnTo>
                <a:lnTo>
                  <a:pt x="1000215" y="1723580"/>
                </a:lnTo>
                <a:lnTo>
                  <a:pt x="968570" y="1691569"/>
                </a:lnTo>
                <a:lnTo>
                  <a:pt x="937295" y="1659193"/>
                </a:lnTo>
                <a:lnTo>
                  <a:pt x="906395" y="1626458"/>
                </a:lnTo>
                <a:lnTo>
                  <a:pt x="875872" y="1593365"/>
                </a:lnTo>
                <a:lnTo>
                  <a:pt x="845730" y="1559920"/>
                </a:lnTo>
                <a:lnTo>
                  <a:pt x="815973" y="1526125"/>
                </a:lnTo>
                <a:lnTo>
                  <a:pt x="786604" y="1491983"/>
                </a:lnTo>
                <a:lnTo>
                  <a:pt x="757626" y="1457499"/>
                </a:lnTo>
                <a:lnTo>
                  <a:pt x="729044" y="1422676"/>
                </a:lnTo>
                <a:lnTo>
                  <a:pt x="700860" y="1387517"/>
                </a:lnTo>
                <a:lnTo>
                  <a:pt x="673078" y="1352026"/>
                </a:lnTo>
                <a:lnTo>
                  <a:pt x="645701" y="1316205"/>
                </a:lnTo>
                <a:lnTo>
                  <a:pt x="618734" y="1280060"/>
                </a:lnTo>
                <a:lnTo>
                  <a:pt x="592179" y="1243593"/>
                </a:lnTo>
                <a:lnTo>
                  <a:pt x="566040" y="1206807"/>
                </a:lnTo>
                <a:lnTo>
                  <a:pt x="540320" y="1169707"/>
                </a:lnTo>
                <a:lnTo>
                  <a:pt x="515024" y="1132295"/>
                </a:lnTo>
                <a:lnTo>
                  <a:pt x="490154" y="1094576"/>
                </a:lnTo>
                <a:lnTo>
                  <a:pt x="465713" y="1056552"/>
                </a:lnTo>
                <a:lnTo>
                  <a:pt x="441707" y="1018227"/>
                </a:lnTo>
                <a:lnTo>
                  <a:pt x="418137" y="979605"/>
                </a:lnTo>
                <a:lnTo>
                  <a:pt x="395007" y="940689"/>
                </a:lnTo>
                <a:lnTo>
                  <a:pt x="372322" y="901482"/>
                </a:lnTo>
                <a:lnTo>
                  <a:pt x="350084" y="861989"/>
                </a:lnTo>
                <a:lnTo>
                  <a:pt x="328296" y="822212"/>
                </a:lnTo>
                <a:lnTo>
                  <a:pt x="306963" y="782156"/>
                </a:lnTo>
                <a:lnTo>
                  <a:pt x="286088" y="741822"/>
                </a:lnTo>
                <a:lnTo>
                  <a:pt x="265674" y="701216"/>
                </a:lnTo>
                <a:lnTo>
                  <a:pt x="245725" y="660341"/>
                </a:lnTo>
                <a:lnTo>
                  <a:pt x="226245" y="619199"/>
                </a:lnTo>
                <a:lnTo>
                  <a:pt x="207236" y="577795"/>
                </a:lnTo>
                <a:lnTo>
                  <a:pt x="188702" y="536132"/>
                </a:lnTo>
                <a:lnTo>
                  <a:pt x="170647" y="494213"/>
                </a:lnTo>
                <a:lnTo>
                  <a:pt x="153075" y="452043"/>
                </a:lnTo>
                <a:lnTo>
                  <a:pt x="135988" y="409623"/>
                </a:lnTo>
                <a:lnTo>
                  <a:pt x="119390" y="366959"/>
                </a:lnTo>
                <a:lnTo>
                  <a:pt x="103286" y="324053"/>
                </a:lnTo>
                <a:lnTo>
                  <a:pt x="87677" y="280909"/>
                </a:lnTo>
                <a:lnTo>
                  <a:pt x="72568" y="237531"/>
                </a:lnTo>
                <a:lnTo>
                  <a:pt x="57962" y="193921"/>
                </a:lnTo>
                <a:lnTo>
                  <a:pt x="43863" y="150084"/>
                </a:lnTo>
                <a:lnTo>
                  <a:pt x="30274" y="106022"/>
                </a:lnTo>
                <a:lnTo>
                  <a:pt x="17199" y="61740"/>
                </a:lnTo>
                <a:lnTo>
                  <a:pt x="4641" y="17241"/>
                </a:lnTo>
                <a:lnTo>
                  <a:pt x="0" y="0"/>
                </a:lnTo>
                <a:lnTo>
                  <a:pt x="130290" y="88133"/>
                </a:lnTo>
                <a:lnTo>
                  <a:pt x="134162" y="100934"/>
                </a:lnTo>
                <a:lnTo>
                  <a:pt x="147994" y="144717"/>
                </a:lnTo>
                <a:lnTo>
                  <a:pt x="162345" y="188269"/>
                </a:lnTo>
                <a:lnTo>
                  <a:pt x="177210" y="231587"/>
                </a:lnTo>
                <a:lnTo>
                  <a:pt x="192586" y="274667"/>
                </a:lnTo>
                <a:lnTo>
                  <a:pt x="208469" y="317506"/>
                </a:lnTo>
                <a:lnTo>
                  <a:pt x="224856" y="360099"/>
                </a:lnTo>
                <a:lnTo>
                  <a:pt x="241743" y="402444"/>
                </a:lnTo>
                <a:lnTo>
                  <a:pt x="259126" y="444536"/>
                </a:lnTo>
                <a:lnTo>
                  <a:pt x="277002" y="486372"/>
                </a:lnTo>
                <a:lnTo>
                  <a:pt x="295367" y="527949"/>
                </a:lnTo>
                <a:lnTo>
                  <a:pt x="314217" y="569262"/>
                </a:lnTo>
                <a:lnTo>
                  <a:pt x="333549" y="610308"/>
                </a:lnTo>
                <a:lnTo>
                  <a:pt x="353359" y="651084"/>
                </a:lnTo>
                <a:lnTo>
                  <a:pt x="373644" y="691585"/>
                </a:lnTo>
                <a:lnTo>
                  <a:pt x="394400" y="731809"/>
                </a:lnTo>
                <a:lnTo>
                  <a:pt x="415622" y="771751"/>
                </a:lnTo>
                <a:lnTo>
                  <a:pt x="437309" y="811407"/>
                </a:lnTo>
                <a:lnTo>
                  <a:pt x="459455" y="850775"/>
                </a:lnTo>
                <a:lnTo>
                  <a:pt x="482058" y="889851"/>
                </a:lnTo>
                <a:lnTo>
                  <a:pt x="505113" y="928630"/>
                </a:lnTo>
                <a:lnTo>
                  <a:pt x="528617" y="967109"/>
                </a:lnTo>
                <a:lnTo>
                  <a:pt x="552567" y="1005286"/>
                </a:lnTo>
                <a:lnTo>
                  <a:pt x="576958" y="1043155"/>
                </a:lnTo>
                <a:lnTo>
                  <a:pt x="601788" y="1080713"/>
                </a:lnTo>
                <a:lnTo>
                  <a:pt x="627052" y="1117957"/>
                </a:lnTo>
                <a:lnTo>
                  <a:pt x="652746" y="1154883"/>
                </a:lnTo>
                <a:lnTo>
                  <a:pt x="678868" y="1191488"/>
                </a:lnTo>
                <a:lnTo>
                  <a:pt x="705414" y="1227767"/>
                </a:lnTo>
                <a:lnTo>
                  <a:pt x="732379" y="1263718"/>
                </a:lnTo>
                <a:lnTo>
                  <a:pt x="759761" y="1299336"/>
                </a:lnTo>
                <a:lnTo>
                  <a:pt x="787555" y="1334618"/>
                </a:lnTo>
                <a:lnTo>
                  <a:pt x="815758" y="1369560"/>
                </a:lnTo>
                <a:lnTo>
                  <a:pt x="844367" y="1404159"/>
                </a:lnTo>
                <a:lnTo>
                  <a:pt x="873377" y="1438410"/>
                </a:lnTo>
                <a:lnTo>
                  <a:pt x="902785" y="1472311"/>
                </a:lnTo>
                <a:lnTo>
                  <a:pt x="932588" y="1505857"/>
                </a:lnTo>
                <a:lnTo>
                  <a:pt x="962781" y="1539046"/>
                </a:lnTo>
                <a:lnTo>
                  <a:pt x="993362" y="1571873"/>
                </a:lnTo>
                <a:lnTo>
                  <a:pt x="1024326" y="1604334"/>
                </a:lnTo>
                <a:lnTo>
                  <a:pt x="1055670" y="1636427"/>
                </a:lnTo>
                <a:lnTo>
                  <a:pt x="1087390" y="1668147"/>
                </a:lnTo>
                <a:lnTo>
                  <a:pt x="1119482" y="1699491"/>
                </a:lnTo>
                <a:lnTo>
                  <a:pt x="1151944" y="1730455"/>
                </a:lnTo>
                <a:lnTo>
                  <a:pt x="1184771" y="1761036"/>
                </a:lnTo>
                <a:lnTo>
                  <a:pt x="1217959" y="1791229"/>
                </a:lnTo>
                <a:lnTo>
                  <a:pt x="1251506" y="1821032"/>
                </a:lnTo>
                <a:lnTo>
                  <a:pt x="1285407" y="1850440"/>
                </a:lnTo>
                <a:lnTo>
                  <a:pt x="1319659" y="1879450"/>
                </a:lnTo>
                <a:lnTo>
                  <a:pt x="1354257" y="1908059"/>
                </a:lnTo>
                <a:lnTo>
                  <a:pt x="1389199" y="1936262"/>
                </a:lnTo>
                <a:lnTo>
                  <a:pt x="1424481" y="1964057"/>
                </a:lnTo>
                <a:lnTo>
                  <a:pt x="1460100" y="1991438"/>
                </a:lnTo>
                <a:lnTo>
                  <a:pt x="1496050" y="2018404"/>
                </a:lnTo>
                <a:lnTo>
                  <a:pt x="1532330" y="2044949"/>
                </a:lnTo>
                <a:lnTo>
                  <a:pt x="1568935" y="2071071"/>
                </a:lnTo>
                <a:lnTo>
                  <a:pt x="1605861" y="2096766"/>
                </a:lnTo>
                <a:lnTo>
                  <a:pt x="1643105" y="2122030"/>
                </a:lnTo>
                <a:lnTo>
                  <a:pt x="1680664" y="2146860"/>
                </a:lnTo>
                <a:lnTo>
                  <a:pt x="1718534" y="2171251"/>
                </a:lnTo>
                <a:lnTo>
                  <a:pt x="1756710" y="2195201"/>
                </a:lnTo>
                <a:lnTo>
                  <a:pt x="1795190" y="2218706"/>
                </a:lnTo>
                <a:lnTo>
                  <a:pt x="1833969" y="2241761"/>
                </a:lnTo>
                <a:lnTo>
                  <a:pt x="1873045" y="2264364"/>
                </a:lnTo>
                <a:lnTo>
                  <a:pt x="1912413" y="2286510"/>
                </a:lnTo>
                <a:lnTo>
                  <a:pt x="1952070" y="2308197"/>
                </a:lnTo>
                <a:lnTo>
                  <a:pt x="1992013" y="2329420"/>
                </a:lnTo>
                <a:lnTo>
                  <a:pt x="2032236" y="2350175"/>
                </a:lnTo>
                <a:lnTo>
                  <a:pt x="2072738" y="2370460"/>
                </a:lnTo>
                <a:lnTo>
                  <a:pt x="2113514" y="2390271"/>
                </a:lnTo>
                <a:lnTo>
                  <a:pt x="2154561" y="2409603"/>
                </a:lnTo>
                <a:lnTo>
                  <a:pt x="2195875" y="2428454"/>
                </a:lnTo>
                <a:lnTo>
                  <a:pt x="2237452" y="2446819"/>
                </a:lnTo>
                <a:lnTo>
                  <a:pt x="2279288" y="2464695"/>
                </a:lnTo>
                <a:lnTo>
                  <a:pt x="2321381" y="2482078"/>
                </a:lnTo>
                <a:lnTo>
                  <a:pt x="2363726" y="2498965"/>
                </a:lnTo>
                <a:lnTo>
                  <a:pt x="2406321" y="2515352"/>
                </a:lnTo>
                <a:lnTo>
                  <a:pt x="2449160" y="2531235"/>
                </a:lnTo>
                <a:lnTo>
                  <a:pt x="2492241" y="2546612"/>
                </a:lnTo>
                <a:lnTo>
                  <a:pt x="2535559" y="2561477"/>
                </a:lnTo>
                <a:lnTo>
                  <a:pt x="2579112" y="2575827"/>
                </a:lnTo>
                <a:lnTo>
                  <a:pt x="2622896" y="2589660"/>
                </a:lnTo>
                <a:lnTo>
                  <a:pt x="2666906" y="2602971"/>
                </a:lnTo>
                <a:lnTo>
                  <a:pt x="2711140" y="2615756"/>
                </a:lnTo>
                <a:lnTo>
                  <a:pt x="2755593" y="2628012"/>
                </a:lnTo>
                <a:lnTo>
                  <a:pt x="2800263" y="2639735"/>
                </a:lnTo>
                <a:lnTo>
                  <a:pt x="2845145" y="2650922"/>
                </a:lnTo>
                <a:lnTo>
                  <a:pt x="2890235" y="2661569"/>
                </a:lnTo>
                <a:lnTo>
                  <a:pt x="2935531" y="2671673"/>
                </a:lnTo>
                <a:lnTo>
                  <a:pt x="2981028" y="2681229"/>
                </a:lnTo>
                <a:lnTo>
                  <a:pt x="3026723" y="2690234"/>
                </a:lnTo>
                <a:lnTo>
                  <a:pt x="3072613" y="2698684"/>
                </a:lnTo>
                <a:lnTo>
                  <a:pt x="3118692" y="2706576"/>
                </a:lnTo>
                <a:lnTo>
                  <a:pt x="3164959" y="2713907"/>
                </a:lnTo>
                <a:lnTo>
                  <a:pt x="3211409" y="2720672"/>
                </a:lnTo>
                <a:lnTo>
                  <a:pt x="3258039" y="2726867"/>
                </a:lnTo>
                <a:lnTo>
                  <a:pt x="3304846" y="2732491"/>
                </a:lnTo>
                <a:lnTo>
                  <a:pt x="3351824" y="2737537"/>
                </a:lnTo>
                <a:lnTo>
                  <a:pt x="3398971" y="2742003"/>
                </a:lnTo>
                <a:lnTo>
                  <a:pt x="3446282" y="2745886"/>
                </a:lnTo>
                <a:lnTo>
                  <a:pt x="3493755" y="2749181"/>
                </a:lnTo>
                <a:lnTo>
                  <a:pt x="3541386" y="2751886"/>
                </a:lnTo>
                <a:lnTo>
                  <a:pt x="3589171" y="2753995"/>
                </a:lnTo>
                <a:lnTo>
                  <a:pt x="3637107" y="2755507"/>
                </a:lnTo>
                <a:lnTo>
                  <a:pt x="3685189" y="2756416"/>
                </a:lnTo>
                <a:lnTo>
                  <a:pt x="4075376" y="2756720"/>
                </a:lnTo>
                <a:lnTo>
                  <a:pt x="4185432" y="2831166"/>
                </a:lnTo>
                <a:lnTo>
                  <a:pt x="4116428" y="2838680"/>
                </a:lnTo>
                <a:lnTo>
                  <a:pt x="4069091" y="2843062"/>
                </a:lnTo>
                <a:lnTo>
                  <a:pt x="4021594" y="2846871"/>
                </a:lnTo>
                <a:lnTo>
                  <a:pt x="3973938" y="2850104"/>
                </a:lnTo>
                <a:lnTo>
                  <a:pt x="3926128" y="2852757"/>
                </a:lnTo>
                <a:lnTo>
                  <a:pt x="3878167" y="2854826"/>
                </a:lnTo>
                <a:lnTo>
                  <a:pt x="3830059" y="2856308"/>
                </a:lnTo>
                <a:lnTo>
                  <a:pt x="3781807" y="2857200"/>
                </a:lnTo>
                <a:lnTo>
                  <a:pt x="3733414" y="2857498"/>
                </a:lnTo>
                <a:close/>
              </a:path>
              <a:path w="4185919" h="2857500">
                <a:moveTo>
                  <a:pt x="4055159" y="2743045"/>
                </a:moveTo>
                <a:lnTo>
                  <a:pt x="130290" y="88133"/>
                </a:lnTo>
                <a:lnTo>
                  <a:pt x="120852" y="56924"/>
                </a:lnTo>
                <a:lnTo>
                  <a:pt x="108066" y="12691"/>
                </a:lnTo>
                <a:lnTo>
                  <a:pt x="104567" y="0"/>
                </a:lnTo>
                <a:lnTo>
                  <a:pt x="4185432" y="0"/>
                </a:lnTo>
                <a:lnTo>
                  <a:pt x="4185432" y="2729673"/>
                </a:lnTo>
                <a:lnTo>
                  <a:pt x="4161980" y="2732491"/>
                </a:lnTo>
                <a:lnTo>
                  <a:pt x="4115002" y="2737537"/>
                </a:lnTo>
                <a:lnTo>
                  <a:pt x="4067856" y="2742003"/>
                </a:lnTo>
                <a:lnTo>
                  <a:pt x="4055159" y="2743045"/>
                </a:lnTo>
                <a:close/>
              </a:path>
              <a:path w="4185919" h="2857500">
                <a:moveTo>
                  <a:pt x="4075376" y="2756720"/>
                </a:moveTo>
                <a:lnTo>
                  <a:pt x="3733414" y="2756720"/>
                </a:lnTo>
                <a:lnTo>
                  <a:pt x="3781640" y="2756416"/>
                </a:lnTo>
                <a:lnTo>
                  <a:pt x="3829722" y="2755507"/>
                </a:lnTo>
                <a:lnTo>
                  <a:pt x="3877657" y="2753995"/>
                </a:lnTo>
                <a:lnTo>
                  <a:pt x="3925442" y="2751886"/>
                </a:lnTo>
                <a:lnTo>
                  <a:pt x="3973073" y="2749181"/>
                </a:lnTo>
                <a:lnTo>
                  <a:pt x="4020546" y="2745886"/>
                </a:lnTo>
                <a:lnTo>
                  <a:pt x="4055159" y="2743045"/>
                </a:lnTo>
                <a:lnTo>
                  <a:pt x="4075376" y="275672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6324" y="1"/>
            <a:ext cx="3872229" cy="2555875"/>
          </a:xfrm>
          <a:custGeom>
            <a:avLst/>
            <a:gdLst/>
            <a:ahLst/>
            <a:cxnLst/>
            <a:rect l="l" t="t" r="r" b="b"/>
            <a:pathLst>
              <a:path w="3872230" h="2555875">
                <a:moveTo>
                  <a:pt x="3419657" y="2555660"/>
                </a:moveTo>
                <a:lnTo>
                  <a:pt x="3371390" y="2555338"/>
                </a:lnTo>
                <a:lnTo>
                  <a:pt x="3323274" y="2554376"/>
                </a:lnTo>
                <a:lnTo>
                  <a:pt x="3275315" y="2552777"/>
                </a:lnTo>
                <a:lnTo>
                  <a:pt x="3227515" y="2550545"/>
                </a:lnTo>
                <a:lnTo>
                  <a:pt x="3179880" y="2547685"/>
                </a:lnTo>
                <a:lnTo>
                  <a:pt x="3132413" y="2544201"/>
                </a:lnTo>
                <a:lnTo>
                  <a:pt x="3085117" y="2540096"/>
                </a:lnTo>
                <a:lnTo>
                  <a:pt x="3037999" y="2535375"/>
                </a:lnTo>
                <a:lnTo>
                  <a:pt x="2991060" y="2530042"/>
                </a:lnTo>
                <a:lnTo>
                  <a:pt x="2944308" y="2524102"/>
                </a:lnTo>
                <a:lnTo>
                  <a:pt x="2897742" y="2517557"/>
                </a:lnTo>
                <a:lnTo>
                  <a:pt x="2851370" y="2510412"/>
                </a:lnTo>
                <a:lnTo>
                  <a:pt x="2805193" y="2502671"/>
                </a:lnTo>
                <a:lnTo>
                  <a:pt x="2759218" y="2494338"/>
                </a:lnTo>
                <a:lnTo>
                  <a:pt x="2713447" y="2485418"/>
                </a:lnTo>
                <a:lnTo>
                  <a:pt x="2667885" y="2475914"/>
                </a:lnTo>
                <a:lnTo>
                  <a:pt x="2622536" y="2465831"/>
                </a:lnTo>
                <a:lnTo>
                  <a:pt x="2577404" y="2455172"/>
                </a:lnTo>
                <a:lnTo>
                  <a:pt x="2532493" y="2443941"/>
                </a:lnTo>
                <a:lnTo>
                  <a:pt x="2487807" y="2432144"/>
                </a:lnTo>
                <a:lnTo>
                  <a:pt x="2443351" y="2419783"/>
                </a:lnTo>
                <a:lnTo>
                  <a:pt x="2399128" y="2406863"/>
                </a:lnTo>
                <a:lnTo>
                  <a:pt x="2355142" y="2393387"/>
                </a:lnTo>
                <a:lnTo>
                  <a:pt x="2311397" y="2379361"/>
                </a:lnTo>
                <a:lnTo>
                  <a:pt x="2267898" y="2364788"/>
                </a:lnTo>
                <a:lnTo>
                  <a:pt x="2224649" y="2349672"/>
                </a:lnTo>
                <a:lnTo>
                  <a:pt x="2181653" y="2334017"/>
                </a:lnTo>
                <a:lnTo>
                  <a:pt x="2138915" y="2317827"/>
                </a:lnTo>
                <a:lnTo>
                  <a:pt x="2096439" y="2301107"/>
                </a:lnTo>
                <a:lnTo>
                  <a:pt x="2054229" y="2283860"/>
                </a:lnTo>
                <a:lnTo>
                  <a:pt x="2012289" y="2266090"/>
                </a:lnTo>
                <a:lnTo>
                  <a:pt x="1970622" y="2247802"/>
                </a:lnTo>
                <a:lnTo>
                  <a:pt x="1929234" y="2229000"/>
                </a:lnTo>
                <a:lnTo>
                  <a:pt x="1888128" y="2209687"/>
                </a:lnTo>
                <a:lnTo>
                  <a:pt x="1847309" y="2189868"/>
                </a:lnTo>
                <a:lnTo>
                  <a:pt x="1806779" y="2169547"/>
                </a:lnTo>
                <a:lnTo>
                  <a:pt x="1766544" y="2148728"/>
                </a:lnTo>
                <a:lnTo>
                  <a:pt x="1726608" y="2127415"/>
                </a:lnTo>
                <a:lnTo>
                  <a:pt x="1686974" y="2105611"/>
                </a:lnTo>
                <a:lnTo>
                  <a:pt x="1647646" y="2083322"/>
                </a:lnTo>
                <a:lnTo>
                  <a:pt x="1608630" y="2060552"/>
                </a:lnTo>
                <a:lnTo>
                  <a:pt x="1569928" y="2037303"/>
                </a:lnTo>
                <a:lnTo>
                  <a:pt x="1531545" y="2013581"/>
                </a:lnTo>
                <a:lnTo>
                  <a:pt x="1493485" y="1989389"/>
                </a:lnTo>
                <a:lnTo>
                  <a:pt x="1455751" y="1964732"/>
                </a:lnTo>
                <a:lnTo>
                  <a:pt x="1418349" y="1939614"/>
                </a:lnTo>
                <a:lnTo>
                  <a:pt x="1381282" y="1914038"/>
                </a:lnTo>
                <a:lnTo>
                  <a:pt x="1344555" y="1888008"/>
                </a:lnTo>
                <a:lnTo>
                  <a:pt x="1308170" y="1861530"/>
                </a:lnTo>
                <a:lnTo>
                  <a:pt x="1272133" y="1834606"/>
                </a:lnTo>
                <a:lnTo>
                  <a:pt x="1236448" y="1807242"/>
                </a:lnTo>
                <a:lnTo>
                  <a:pt x="1201117" y="1779440"/>
                </a:lnTo>
                <a:lnTo>
                  <a:pt x="1166147" y="1751206"/>
                </a:lnTo>
                <a:lnTo>
                  <a:pt x="1131540" y="1722542"/>
                </a:lnTo>
                <a:lnTo>
                  <a:pt x="1097301" y="1693454"/>
                </a:lnTo>
                <a:lnTo>
                  <a:pt x="1063433" y="1663945"/>
                </a:lnTo>
                <a:lnTo>
                  <a:pt x="1029942" y="1634020"/>
                </a:lnTo>
                <a:lnTo>
                  <a:pt x="996830" y="1603682"/>
                </a:lnTo>
                <a:lnTo>
                  <a:pt x="964103" y="1572935"/>
                </a:lnTo>
                <a:lnTo>
                  <a:pt x="931763" y="1541785"/>
                </a:lnTo>
                <a:lnTo>
                  <a:pt x="899816" y="1510233"/>
                </a:lnTo>
                <a:lnTo>
                  <a:pt x="868265" y="1478286"/>
                </a:lnTo>
                <a:lnTo>
                  <a:pt x="837114" y="1445947"/>
                </a:lnTo>
                <a:lnTo>
                  <a:pt x="806368" y="1413219"/>
                </a:lnTo>
                <a:lnTo>
                  <a:pt x="776030" y="1380107"/>
                </a:lnTo>
                <a:lnTo>
                  <a:pt x="746105" y="1346616"/>
                </a:lnTo>
                <a:lnTo>
                  <a:pt x="716596" y="1312748"/>
                </a:lnTo>
                <a:lnTo>
                  <a:pt x="687508" y="1278509"/>
                </a:lnTo>
                <a:lnTo>
                  <a:pt x="658845" y="1243902"/>
                </a:lnTo>
                <a:lnTo>
                  <a:pt x="630610" y="1208931"/>
                </a:lnTo>
                <a:lnTo>
                  <a:pt x="602809" y="1173601"/>
                </a:lnTo>
                <a:lnTo>
                  <a:pt x="575444" y="1137915"/>
                </a:lnTo>
                <a:lnTo>
                  <a:pt x="548521" y="1101878"/>
                </a:lnTo>
                <a:lnTo>
                  <a:pt x="522042" y="1065493"/>
                </a:lnTo>
                <a:lnTo>
                  <a:pt x="496013" y="1028765"/>
                </a:lnTo>
                <a:lnTo>
                  <a:pt x="470437" y="991698"/>
                </a:lnTo>
                <a:lnTo>
                  <a:pt x="445318" y="954296"/>
                </a:lnTo>
                <a:lnTo>
                  <a:pt x="420661" y="916563"/>
                </a:lnTo>
                <a:lnTo>
                  <a:pt x="396470" y="878502"/>
                </a:lnTo>
                <a:lnTo>
                  <a:pt x="372748" y="840119"/>
                </a:lnTo>
                <a:lnTo>
                  <a:pt x="349499" y="801417"/>
                </a:lnTo>
                <a:lnTo>
                  <a:pt x="326728" y="762400"/>
                </a:lnTo>
                <a:lnTo>
                  <a:pt x="304439" y="723073"/>
                </a:lnTo>
                <a:lnTo>
                  <a:pt x="282636" y="683439"/>
                </a:lnTo>
                <a:lnTo>
                  <a:pt x="261323" y="643502"/>
                </a:lnTo>
                <a:lnTo>
                  <a:pt x="240504" y="603267"/>
                </a:lnTo>
                <a:lnTo>
                  <a:pt x="220183" y="562737"/>
                </a:lnTo>
                <a:lnTo>
                  <a:pt x="200364" y="521917"/>
                </a:lnTo>
                <a:lnTo>
                  <a:pt x="181052" y="480811"/>
                </a:lnTo>
                <a:lnTo>
                  <a:pt x="162249" y="439423"/>
                </a:lnTo>
                <a:lnTo>
                  <a:pt x="143961" y="397756"/>
                </a:lnTo>
                <a:lnTo>
                  <a:pt x="126192" y="355816"/>
                </a:lnTo>
                <a:lnTo>
                  <a:pt x="108945" y="313605"/>
                </a:lnTo>
                <a:lnTo>
                  <a:pt x="92224" y="271129"/>
                </a:lnTo>
                <a:lnTo>
                  <a:pt x="76035" y="228391"/>
                </a:lnTo>
                <a:lnTo>
                  <a:pt x="60380" y="185395"/>
                </a:lnTo>
                <a:lnTo>
                  <a:pt x="45263" y="142145"/>
                </a:lnTo>
                <a:lnTo>
                  <a:pt x="30690" y="98646"/>
                </a:lnTo>
                <a:lnTo>
                  <a:pt x="16664" y="54902"/>
                </a:lnTo>
                <a:lnTo>
                  <a:pt x="3189" y="10915"/>
                </a:lnTo>
                <a:lnTo>
                  <a:pt x="0" y="0"/>
                </a:lnTo>
                <a:lnTo>
                  <a:pt x="3871675" y="0"/>
                </a:lnTo>
                <a:lnTo>
                  <a:pt x="3871675" y="2527067"/>
                </a:lnTo>
                <a:lnTo>
                  <a:pt x="3848258" y="2530043"/>
                </a:lnTo>
                <a:lnTo>
                  <a:pt x="3801319" y="2535376"/>
                </a:lnTo>
                <a:lnTo>
                  <a:pt x="3754200" y="2540096"/>
                </a:lnTo>
                <a:lnTo>
                  <a:pt x="3706904" y="2544201"/>
                </a:lnTo>
                <a:lnTo>
                  <a:pt x="3659437" y="2547685"/>
                </a:lnTo>
                <a:lnTo>
                  <a:pt x="3611801" y="2550545"/>
                </a:lnTo>
                <a:lnTo>
                  <a:pt x="3564001" y="2552777"/>
                </a:lnTo>
                <a:lnTo>
                  <a:pt x="3516041" y="2554376"/>
                </a:lnTo>
                <a:lnTo>
                  <a:pt x="3467924" y="2555338"/>
                </a:lnTo>
                <a:lnTo>
                  <a:pt x="3419657" y="255566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811615"/>
            <a:ext cx="18288000" cy="1475740"/>
          </a:xfrm>
          <a:custGeom>
            <a:avLst/>
            <a:gdLst/>
            <a:ahLst/>
            <a:cxnLst/>
            <a:rect l="l" t="t" r="r" b="b"/>
            <a:pathLst>
              <a:path w="18288000" h="1475740">
                <a:moveTo>
                  <a:pt x="0" y="147538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1475384"/>
                </a:lnTo>
                <a:lnTo>
                  <a:pt x="0" y="1475384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73531" y="0"/>
            <a:ext cx="2530475" cy="1264920"/>
          </a:xfrm>
          <a:custGeom>
            <a:avLst/>
            <a:gdLst/>
            <a:ahLst/>
            <a:cxnLst/>
            <a:rect l="l" t="t" r="r" b="b"/>
            <a:pathLst>
              <a:path w="2530475" h="1264920">
                <a:moveTo>
                  <a:pt x="1342559" y="1262379"/>
                </a:moveTo>
                <a:lnTo>
                  <a:pt x="1187417" y="1262379"/>
                </a:lnTo>
                <a:lnTo>
                  <a:pt x="1140999" y="1258569"/>
                </a:lnTo>
                <a:lnTo>
                  <a:pt x="1125558" y="1256029"/>
                </a:lnTo>
                <a:lnTo>
                  <a:pt x="1110141" y="1254759"/>
                </a:lnTo>
                <a:lnTo>
                  <a:pt x="1094746" y="1252219"/>
                </a:lnTo>
                <a:lnTo>
                  <a:pt x="1079374" y="1250949"/>
                </a:lnTo>
                <a:lnTo>
                  <a:pt x="1033444" y="1243329"/>
                </a:lnTo>
                <a:lnTo>
                  <a:pt x="1018199" y="1239519"/>
                </a:lnTo>
                <a:lnTo>
                  <a:pt x="1002993" y="1236979"/>
                </a:lnTo>
                <a:lnTo>
                  <a:pt x="987828" y="1233169"/>
                </a:lnTo>
                <a:lnTo>
                  <a:pt x="972704" y="1230629"/>
                </a:lnTo>
                <a:lnTo>
                  <a:pt x="942584" y="1223009"/>
                </a:lnTo>
                <a:lnTo>
                  <a:pt x="927599" y="1217929"/>
                </a:lnTo>
                <a:lnTo>
                  <a:pt x="897782" y="1210309"/>
                </a:lnTo>
                <a:lnTo>
                  <a:pt x="809724" y="1179829"/>
                </a:lnTo>
                <a:lnTo>
                  <a:pt x="795276" y="1173479"/>
                </a:lnTo>
                <a:lnTo>
                  <a:pt x="780897" y="1168399"/>
                </a:lnTo>
                <a:lnTo>
                  <a:pt x="710143" y="1136649"/>
                </a:lnTo>
                <a:lnTo>
                  <a:pt x="696235" y="1129029"/>
                </a:lnTo>
                <a:lnTo>
                  <a:pt x="682413" y="1122679"/>
                </a:lnTo>
                <a:lnTo>
                  <a:pt x="614652" y="1084579"/>
                </a:lnTo>
                <a:lnTo>
                  <a:pt x="601386" y="1075689"/>
                </a:lnTo>
                <a:lnTo>
                  <a:pt x="588221" y="1068069"/>
                </a:lnTo>
                <a:lnTo>
                  <a:pt x="575157" y="1059179"/>
                </a:lnTo>
                <a:lnTo>
                  <a:pt x="562196" y="1051559"/>
                </a:lnTo>
                <a:lnTo>
                  <a:pt x="549342" y="1042669"/>
                </a:lnTo>
                <a:lnTo>
                  <a:pt x="511434" y="1015999"/>
                </a:lnTo>
                <a:lnTo>
                  <a:pt x="499022" y="1005839"/>
                </a:lnTo>
                <a:lnTo>
                  <a:pt x="486727" y="996949"/>
                </a:lnTo>
                <a:lnTo>
                  <a:pt x="462488" y="976629"/>
                </a:lnTo>
                <a:lnTo>
                  <a:pt x="450547" y="967739"/>
                </a:lnTo>
                <a:lnTo>
                  <a:pt x="438732" y="957579"/>
                </a:lnTo>
                <a:lnTo>
                  <a:pt x="415474" y="937259"/>
                </a:lnTo>
                <a:lnTo>
                  <a:pt x="404035" y="925829"/>
                </a:lnTo>
                <a:lnTo>
                  <a:pt x="392727" y="915669"/>
                </a:lnTo>
                <a:lnTo>
                  <a:pt x="381551" y="904239"/>
                </a:lnTo>
                <a:lnTo>
                  <a:pt x="370506" y="894079"/>
                </a:lnTo>
                <a:lnTo>
                  <a:pt x="359596" y="882649"/>
                </a:lnTo>
                <a:lnTo>
                  <a:pt x="327693" y="848359"/>
                </a:lnTo>
                <a:lnTo>
                  <a:pt x="297061" y="814069"/>
                </a:lnTo>
                <a:lnTo>
                  <a:pt x="287139" y="801369"/>
                </a:lnTo>
                <a:lnTo>
                  <a:pt x="277364" y="789939"/>
                </a:lnTo>
                <a:lnTo>
                  <a:pt x="267739" y="777239"/>
                </a:lnTo>
                <a:lnTo>
                  <a:pt x="258264" y="765809"/>
                </a:lnTo>
                <a:lnTo>
                  <a:pt x="248940" y="753109"/>
                </a:lnTo>
                <a:lnTo>
                  <a:pt x="221893" y="715009"/>
                </a:lnTo>
                <a:lnTo>
                  <a:pt x="196258" y="675639"/>
                </a:lnTo>
                <a:lnTo>
                  <a:pt x="188034" y="662939"/>
                </a:lnTo>
                <a:lnTo>
                  <a:pt x="179971" y="650239"/>
                </a:lnTo>
                <a:lnTo>
                  <a:pt x="172072" y="636269"/>
                </a:lnTo>
                <a:lnTo>
                  <a:pt x="164338" y="622299"/>
                </a:lnTo>
                <a:lnTo>
                  <a:pt x="156770" y="609599"/>
                </a:lnTo>
                <a:lnTo>
                  <a:pt x="135070" y="567689"/>
                </a:lnTo>
                <a:lnTo>
                  <a:pt x="114901" y="525779"/>
                </a:lnTo>
                <a:lnTo>
                  <a:pt x="96291" y="483869"/>
                </a:lnTo>
                <a:lnTo>
                  <a:pt x="90438" y="468629"/>
                </a:lnTo>
                <a:lnTo>
                  <a:pt x="84763" y="454659"/>
                </a:lnTo>
                <a:lnTo>
                  <a:pt x="79265" y="440689"/>
                </a:lnTo>
                <a:lnTo>
                  <a:pt x="73946" y="425449"/>
                </a:lnTo>
                <a:lnTo>
                  <a:pt x="68805" y="411479"/>
                </a:lnTo>
                <a:lnTo>
                  <a:pt x="63846" y="396239"/>
                </a:lnTo>
                <a:lnTo>
                  <a:pt x="59067" y="380999"/>
                </a:lnTo>
                <a:lnTo>
                  <a:pt x="54469" y="367029"/>
                </a:lnTo>
                <a:lnTo>
                  <a:pt x="50054" y="351789"/>
                </a:lnTo>
                <a:lnTo>
                  <a:pt x="45822" y="336549"/>
                </a:lnTo>
                <a:lnTo>
                  <a:pt x="41774" y="321309"/>
                </a:lnTo>
                <a:lnTo>
                  <a:pt x="37910" y="307339"/>
                </a:lnTo>
                <a:lnTo>
                  <a:pt x="27428" y="261619"/>
                </a:lnTo>
                <a:lnTo>
                  <a:pt x="18623" y="215899"/>
                </a:lnTo>
                <a:lnTo>
                  <a:pt x="11507" y="170179"/>
                </a:lnTo>
                <a:lnTo>
                  <a:pt x="6091" y="123189"/>
                </a:lnTo>
                <a:lnTo>
                  <a:pt x="2380" y="77469"/>
                </a:lnTo>
                <a:lnTo>
                  <a:pt x="380" y="30479"/>
                </a:lnTo>
                <a:lnTo>
                  <a:pt x="0" y="0"/>
                </a:lnTo>
                <a:lnTo>
                  <a:pt x="2529977" y="0"/>
                </a:lnTo>
                <a:lnTo>
                  <a:pt x="2529121" y="45719"/>
                </a:lnTo>
                <a:lnTo>
                  <a:pt x="2526548" y="92709"/>
                </a:lnTo>
                <a:lnTo>
                  <a:pt x="2522268" y="138429"/>
                </a:lnTo>
                <a:lnTo>
                  <a:pt x="2516284" y="185419"/>
                </a:lnTo>
                <a:lnTo>
                  <a:pt x="2508604" y="231139"/>
                </a:lnTo>
                <a:lnTo>
                  <a:pt x="2499240" y="276859"/>
                </a:lnTo>
                <a:lnTo>
                  <a:pt x="2488203" y="321309"/>
                </a:lnTo>
                <a:lnTo>
                  <a:pt x="2484155" y="336549"/>
                </a:lnTo>
                <a:lnTo>
                  <a:pt x="2479923" y="351789"/>
                </a:lnTo>
                <a:lnTo>
                  <a:pt x="2475506" y="367029"/>
                </a:lnTo>
                <a:lnTo>
                  <a:pt x="2470908" y="380999"/>
                </a:lnTo>
                <a:lnTo>
                  <a:pt x="2466129" y="396239"/>
                </a:lnTo>
                <a:lnTo>
                  <a:pt x="2461170" y="411479"/>
                </a:lnTo>
                <a:lnTo>
                  <a:pt x="2456030" y="425449"/>
                </a:lnTo>
                <a:lnTo>
                  <a:pt x="2450712" y="440689"/>
                </a:lnTo>
                <a:lnTo>
                  <a:pt x="2445215" y="454659"/>
                </a:lnTo>
                <a:lnTo>
                  <a:pt x="2439539" y="468629"/>
                </a:lnTo>
                <a:lnTo>
                  <a:pt x="2433686" y="483869"/>
                </a:lnTo>
                <a:lnTo>
                  <a:pt x="2415076" y="525779"/>
                </a:lnTo>
                <a:lnTo>
                  <a:pt x="2394906" y="567689"/>
                </a:lnTo>
                <a:lnTo>
                  <a:pt x="2373206" y="609599"/>
                </a:lnTo>
                <a:lnTo>
                  <a:pt x="2365637" y="622299"/>
                </a:lnTo>
                <a:lnTo>
                  <a:pt x="2357903" y="636269"/>
                </a:lnTo>
                <a:lnTo>
                  <a:pt x="2350004" y="650239"/>
                </a:lnTo>
                <a:lnTo>
                  <a:pt x="2341942" y="662939"/>
                </a:lnTo>
                <a:lnTo>
                  <a:pt x="2333717" y="675639"/>
                </a:lnTo>
                <a:lnTo>
                  <a:pt x="2325332" y="689609"/>
                </a:lnTo>
                <a:lnTo>
                  <a:pt x="2299222" y="727709"/>
                </a:lnTo>
                <a:lnTo>
                  <a:pt x="2271713" y="765809"/>
                </a:lnTo>
                <a:lnTo>
                  <a:pt x="2262238" y="777239"/>
                </a:lnTo>
                <a:lnTo>
                  <a:pt x="2252613" y="789939"/>
                </a:lnTo>
                <a:lnTo>
                  <a:pt x="2242839" y="801369"/>
                </a:lnTo>
                <a:lnTo>
                  <a:pt x="2232916" y="814069"/>
                </a:lnTo>
                <a:lnTo>
                  <a:pt x="2222848" y="825499"/>
                </a:lnTo>
                <a:lnTo>
                  <a:pt x="2191787" y="859789"/>
                </a:lnTo>
                <a:lnTo>
                  <a:pt x="2159472" y="894079"/>
                </a:lnTo>
                <a:lnTo>
                  <a:pt x="2148426" y="904239"/>
                </a:lnTo>
                <a:lnTo>
                  <a:pt x="2137249" y="915669"/>
                </a:lnTo>
                <a:lnTo>
                  <a:pt x="2125942" y="925829"/>
                </a:lnTo>
                <a:lnTo>
                  <a:pt x="2114504" y="937259"/>
                </a:lnTo>
                <a:lnTo>
                  <a:pt x="2091244" y="957579"/>
                </a:lnTo>
                <a:lnTo>
                  <a:pt x="2079428" y="967739"/>
                </a:lnTo>
                <a:lnTo>
                  <a:pt x="2067487" y="976629"/>
                </a:lnTo>
                <a:lnTo>
                  <a:pt x="2043249" y="996949"/>
                </a:lnTo>
                <a:lnTo>
                  <a:pt x="2030954" y="1005839"/>
                </a:lnTo>
                <a:lnTo>
                  <a:pt x="2018542" y="1015999"/>
                </a:lnTo>
                <a:lnTo>
                  <a:pt x="1980634" y="1042669"/>
                </a:lnTo>
                <a:lnTo>
                  <a:pt x="1967780" y="1051559"/>
                </a:lnTo>
                <a:lnTo>
                  <a:pt x="1954819" y="1059179"/>
                </a:lnTo>
                <a:lnTo>
                  <a:pt x="1941755" y="1068069"/>
                </a:lnTo>
                <a:lnTo>
                  <a:pt x="1928590" y="1075689"/>
                </a:lnTo>
                <a:lnTo>
                  <a:pt x="1915324" y="1084579"/>
                </a:lnTo>
                <a:lnTo>
                  <a:pt x="1847563" y="1122679"/>
                </a:lnTo>
                <a:lnTo>
                  <a:pt x="1833741" y="1129029"/>
                </a:lnTo>
                <a:lnTo>
                  <a:pt x="1819833" y="1136649"/>
                </a:lnTo>
                <a:lnTo>
                  <a:pt x="1749079" y="1168399"/>
                </a:lnTo>
                <a:lnTo>
                  <a:pt x="1734700" y="1173479"/>
                </a:lnTo>
                <a:lnTo>
                  <a:pt x="1720252" y="1179829"/>
                </a:lnTo>
                <a:lnTo>
                  <a:pt x="1632194" y="1210309"/>
                </a:lnTo>
                <a:lnTo>
                  <a:pt x="1602377" y="1217929"/>
                </a:lnTo>
                <a:lnTo>
                  <a:pt x="1587392" y="1223009"/>
                </a:lnTo>
                <a:lnTo>
                  <a:pt x="1557272" y="1230629"/>
                </a:lnTo>
                <a:lnTo>
                  <a:pt x="1542148" y="1233169"/>
                </a:lnTo>
                <a:lnTo>
                  <a:pt x="1526983" y="1236979"/>
                </a:lnTo>
                <a:lnTo>
                  <a:pt x="1511777" y="1239519"/>
                </a:lnTo>
                <a:lnTo>
                  <a:pt x="1496532" y="1243329"/>
                </a:lnTo>
                <a:lnTo>
                  <a:pt x="1450602" y="1250949"/>
                </a:lnTo>
                <a:lnTo>
                  <a:pt x="1435230" y="1252219"/>
                </a:lnTo>
                <a:lnTo>
                  <a:pt x="1419835" y="1254759"/>
                </a:lnTo>
                <a:lnTo>
                  <a:pt x="1404418" y="1256029"/>
                </a:lnTo>
                <a:lnTo>
                  <a:pt x="1388977" y="1258569"/>
                </a:lnTo>
                <a:lnTo>
                  <a:pt x="1342559" y="1262379"/>
                </a:lnTo>
                <a:close/>
              </a:path>
              <a:path w="2530475" h="1264920">
                <a:moveTo>
                  <a:pt x="1311547" y="1263649"/>
                </a:moveTo>
                <a:lnTo>
                  <a:pt x="1218429" y="1263649"/>
                </a:lnTo>
                <a:lnTo>
                  <a:pt x="1202918" y="1262379"/>
                </a:lnTo>
                <a:lnTo>
                  <a:pt x="1327058" y="1262379"/>
                </a:lnTo>
                <a:lnTo>
                  <a:pt x="1311547" y="1263649"/>
                </a:lnTo>
                <a:close/>
              </a:path>
              <a:path w="2530475" h="1264920">
                <a:moveTo>
                  <a:pt x="1264988" y="1264919"/>
                </a:moveTo>
                <a:lnTo>
                  <a:pt x="1249465" y="1263649"/>
                </a:lnTo>
                <a:lnTo>
                  <a:pt x="1280511" y="1263649"/>
                </a:lnTo>
                <a:lnTo>
                  <a:pt x="1264988" y="126491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24589"/>
            <a:ext cx="43948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TALK </a:t>
            </a:r>
            <a:r>
              <a:rPr spc="240" dirty="0"/>
              <a:t>TO</a:t>
            </a:r>
            <a:r>
              <a:rPr spc="-40" dirty="0"/>
              <a:t> </a:t>
            </a:r>
            <a:r>
              <a:rPr spc="105" dirty="0"/>
              <a:t>US!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000" y="2463734"/>
            <a:ext cx="4929505" cy="40862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900" spc="-225" dirty="0">
                <a:solidFill>
                  <a:srgbClr val="244257"/>
                </a:solidFill>
                <a:latin typeface="Arial"/>
                <a:cs typeface="Arial"/>
              </a:rPr>
              <a:t>EMAIL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75" dirty="0">
                <a:solidFill>
                  <a:srgbClr val="244257"/>
                </a:solidFill>
                <a:latin typeface="Arial"/>
                <a:cs typeface="Arial"/>
                <a:hlinkClick r:id="rId2"/>
              </a:rPr>
              <a:t>office@beme-acne.com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spc="-265" dirty="0">
                <a:solidFill>
                  <a:srgbClr val="244257"/>
                </a:solidFill>
                <a:latin typeface="Arial"/>
                <a:cs typeface="Arial"/>
              </a:rPr>
              <a:t>PHONE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spc="-160" dirty="0">
                <a:solidFill>
                  <a:srgbClr val="244257"/>
                </a:solidFill>
                <a:latin typeface="Arial"/>
                <a:cs typeface="Arial"/>
              </a:rPr>
              <a:t>+359 </a:t>
            </a:r>
            <a:r>
              <a:rPr sz="2800" spc="160" dirty="0">
                <a:solidFill>
                  <a:srgbClr val="244257"/>
                </a:solidFill>
                <a:latin typeface="Arial"/>
                <a:cs typeface="Arial"/>
              </a:rPr>
              <a:t>2 </a:t>
            </a:r>
            <a:r>
              <a:rPr sz="2800" spc="-125" dirty="0">
                <a:solidFill>
                  <a:srgbClr val="244257"/>
                </a:solidFill>
                <a:latin typeface="Arial"/>
                <a:cs typeface="Arial"/>
              </a:rPr>
              <a:t>989 </a:t>
            </a:r>
            <a:r>
              <a:rPr sz="2800" spc="-430" dirty="0">
                <a:solidFill>
                  <a:srgbClr val="244257"/>
                </a:solidFill>
                <a:latin typeface="Arial"/>
                <a:cs typeface="Arial"/>
              </a:rPr>
              <a:t>18</a:t>
            </a:r>
            <a:r>
              <a:rPr sz="2800" spc="-10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44257"/>
                </a:solidFill>
                <a:latin typeface="Arial"/>
                <a:cs typeface="Arial"/>
              </a:rPr>
              <a:t>00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spc="-165" dirty="0">
                <a:solidFill>
                  <a:srgbClr val="244257"/>
                </a:solidFill>
                <a:latin typeface="Arial"/>
                <a:cs typeface="Arial"/>
              </a:rPr>
              <a:t>OFFICE</a:t>
            </a:r>
            <a:r>
              <a:rPr sz="2900" spc="2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260" dirty="0">
                <a:solidFill>
                  <a:srgbClr val="244257"/>
                </a:solidFill>
                <a:latin typeface="Arial"/>
                <a:cs typeface="Arial"/>
              </a:rPr>
              <a:t>ADDRESS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spc="-45" dirty="0">
                <a:solidFill>
                  <a:srgbClr val="244257"/>
                </a:solidFill>
                <a:latin typeface="Arial"/>
                <a:cs typeface="Arial"/>
              </a:rPr>
              <a:t>Sofia, </a:t>
            </a:r>
            <a:r>
              <a:rPr sz="2800" spc="-70" dirty="0">
                <a:solidFill>
                  <a:srgbClr val="244257"/>
                </a:solidFill>
                <a:latin typeface="Arial"/>
                <a:cs typeface="Arial"/>
              </a:rPr>
              <a:t>str. </a:t>
            </a:r>
            <a:r>
              <a:rPr sz="2800" spc="-150" dirty="0">
                <a:solidFill>
                  <a:srgbClr val="244257"/>
                </a:solidFill>
                <a:latin typeface="Arial"/>
                <a:cs typeface="Arial"/>
              </a:rPr>
              <a:t>Parensov </a:t>
            </a:r>
            <a:r>
              <a:rPr sz="2800" spc="-180" dirty="0">
                <a:solidFill>
                  <a:srgbClr val="244257"/>
                </a:solidFill>
                <a:latin typeface="Arial"/>
                <a:cs typeface="Arial"/>
              </a:rPr>
              <a:t>37B; </a:t>
            </a:r>
            <a:r>
              <a:rPr sz="2800" spc="50" dirty="0">
                <a:solidFill>
                  <a:srgbClr val="244257"/>
                </a:solidFill>
                <a:latin typeface="Arial"/>
                <a:cs typeface="Arial"/>
              </a:rPr>
              <a:t>office</a:t>
            </a:r>
            <a:r>
              <a:rPr sz="2800" spc="14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244257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88897" y="1300991"/>
            <a:ext cx="1799589" cy="4325620"/>
          </a:xfrm>
          <a:custGeom>
            <a:avLst/>
            <a:gdLst/>
            <a:ahLst/>
            <a:cxnLst/>
            <a:rect l="l" t="t" r="r" b="b"/>
            <a:pathLst>
              <a:path w="1799590" h="4325620">
                <a:moveTo>
                  <a:pt x="1799100" y="4325050"/>
                </a:moveTo>
                <a:lnTo>
                  <a:pt x="1754271" y="4316427"/>
                </a:lnTo>
                <a:lnTo>
                  <a:pt x="1706209" y="4306057"/>
                </a:lnTo>
                <a:lnTo>
                  <a:pt x="1658459" y="4294627"/>
                </a:lnTo>
                <a:lnTo>
                  <a:pt x="1611038" y="4282140"/>
                </a:lnTo>
                <a:lnTo>
                  <a:pt x="1563958" y="4268605"/>
                </a:lnTo>
                <a:lnTo>
                  <a:pt x="1517234" y="4254025"/>
                </a:lnTo>
                <a:lnTo>
                  <a:pt x="1470882" y="4238407"/>
                </a:lnTo>
                <a:lnTo>
                  <a:pt x="1424915" y="4221757"/>
                </a:lnTo>
                <a:lnTo>
                  <a:pt x="1379349" y="4204081"/>
                </a:lnTo>
                <a:lnTo>
                  <a:pt x="1334196" y="4185383"/>
                </a:lnTo>
                <a:lnTo>
                  <a:pt x="1289473" y="4165671"/>
                </a:lnTo>
                <a:lnTo>
                  <a:pt x="1245193" y="4144949"/>
                </a:lnTo>
                <a:lnTo>
                  <a:pt x="1201372" y="4123225"/>
                </a:lnTo>
                <a:lnTo>
                  <a:pt x="1158023" y="4100502"/>
                </a:lnTo>
                <a:lnTo>
                  <a:pt x="1115161" y="4076788"/>
                </a:lnTo>
                <a:lnTo>
                  <a:pt x="1072800" y="4052087"/>
                </a:lnTo>
                <a:lnTo>
                  <a:pt x="1030956" y="4026406"/>
                </a:lnTo>
                <a:lnTo>
                  <a:pt x="989642" y="3999751"/>
                </a:lnTo>
                <a:lnTo>
                  <a:pt x="948874" y="3972127"/>
                </a:lnTo>
                <a:lnTo>
                  <a:pt x="908665" y="3943540"/>
                </a:lnTo>
                <a:lnTo>
                  <a:pt x="869030" y="3913996"/>
                </a:lnTo>
                <a:lnTo>
                  <a:pt x="829984" y="3883500"/>
                </a:lnTo>
                <a:lnTo>
                  <a:pt x="791541" y="3852059"/>
                </a:lnTo>
                <a:lnTo>
                  <a:pt x="753715" y="3819678"/>
                </a:lnTo>
                <a:lnTo>
                  <a:pt x="716522" y="3786363"/>
                </a:lnTo>
                <a:lnTo>
                  <a:pt x="679975" y="3752119"/>
                </a:lnTo>
                <a:lnTo>
                  <a:pt x="644090" y="3716954"/>
                </a:lnTo>
                <a:lnTo>
                  <a:pt x="608924" y="3681068"/>
                </a:lnTo>
                <a:lnTo>
                  <a:pt x="574681" y="3644522"/>
                </a:lnTo>
                <a:lnTo>
                  <a:pt x="541366" y="3607329"/>
                </a:lnTo>
                <a:lnTo>
                  <a:pt x="508985" y="3569503"/>
                </a:lnTo>
                <a:lnTo>
                  <a:pt x="477544" y="3531060"/>
                </a:lnTo>
                <a:lnTo>
                  <a:pt x="447048" y="3492014"/>
                </a:lnTo>
                <a:lnTo>
                  <a:pt x="417504" y="3452379"/>
                </a:lnTo>
                <a:lnTo>
                  <a:pt x="388917" y="3412170"/>
                </a:lnTo>
                <a:lnTo>
                  <a:pt x="361293" y="3371402"/>
                </a:lnTo>
                <a:lnTo>
                  <a:pt x="334637" y="3330088"/>
                </a:lnTo>
                <a:lnTo>
                  <a:pt x="308957" y="3288243"/>
                </a:lnTo>
                <a:lnTo>
                  <a:pt x="284256" y="3245883"/>
                </a:lnTo>
                <a:lnTo>
                  <a:pt x="260542" y="3203021"/>
                </a:lnTo>
                <a:lnTo>
                  <a:pt x="237819" y="3159672"/>
                </a:lnTo>
                <a:lnTo>
                  <a:pt x="216094" y="3115850"/>
                </a:lnTo>
                <a:lnTo>
                  <a:pt x="195373" y="3071571"/>
                </a:lnTo>
                <a:lnTo>
                  <a:pt x="175660" y="3026847"/>
                </a:lnTo>
                <a:lnTo>
                  <a:pt x="156963" y="2981695"/>
                </a:lnTo>
                <a:lnTo>
                  <a:pt x="139287" y="2936128"/>
                </a:lnTo>
                <a:lnTo>
                  <a:pt x="122636" y="2890162"/>
                </a:lnTo>
                <a:lnTo>
                  <a:pt x="107019" y="2843809"/>
                </a:lnTo>
                <a:lnTo>
                  <a:pt x="92439" y="2797086"/>
                </a:lnTo>
                <a:lnTo>
                  <a:pt x="78903" y="2750006"/>
                </a:lnTo>
                <a:lnTo>
                  <a:pt x="66417" y="2702584"/>
                </a:lnTo>
                <a:lnTo>
                  <a:pt x="54986" y="2654835"/>
                </a:lnTo>
                <a:lnTo>
                  <a:pt x="44617" y="2606773"/>
                </a:lnTo>
                <a:lnTo>
                  <a:pt x="35314" y="2558412"/>
                </a:lnTo>
                <a:lnTo>
                  <a:pt x="27085" y="2509768"/>
                </a:lnTo>
                <a:lnTo>
                  <a:pt x="19934" y="2460854"/>
                </a:lnTo>
                <a:lnTo>
                  <a:pt x="13867" y="2411685"/>
                </a:lnTo>
                <a:lnTo>
                  <a:pt x="8890" y="2362276"/>
                </a:lnTo>
                <a:lnTo>
                  <a:pt x="4981" y="2312144"/>
                </a:lnTo>
                <a:lnTo>
                  <a:pt x="2219" y="2262477"/>
                </a:lnTo>
                <a:lnTo>
                  <a:pt x="556" y="2212599"/>
                </a:lnTo>
                <a:lnTo>
                  <a:pt x="0" y="2162525"/>
                </a:lnTo>
                <a:lnTo>
                  <a:pt x="558" y="2112299"/>
                </a:lnTo>
                <a:lnTo>
                  <a:pt x="2230" y="2062256"/>
                </a:lnTo>
                <a:lnTo>
                  <a:pt x="5009" y="2012409"/>
                </a:lnTo>
                <a:lnTo>
                  <a:pt x="8890" y="1962774"/>
                </a:lnTo>
                <a:lnTo>
                  <a:pt x="13867" y="1913365"/>
                </a:lnTo>
                <a:lnTo>
                  <a:pt x="19934" y="1864196"/>
                </a:lnTo>
                <a:lnTo>
                  <a:pt x="27085" y="1815282"/>
                </a:lnTo>
                <a:lnTo>
                  <a:pt x="35314" y="1766637"/>
                </a:lnTo>
                <a:lnTo>
                  <a:pt x="44617" y="1718277"/>
                </a:lnTo>
                <a:lnTo>
                  <a:pt x="54986" y="1670214"/>
                </a:lnTo>
                <a:lnTo>
                  <a:pt x="66417" y="1622465"/>
                </a:lnTo>
                <a:lnTo>
                  <a:pt x="78903" y="1575043"/>
                </a:lnTo>
                <a:lnTo>
                  <a:pt x="92439" y="1527964"/>
                </a:lnTo>
                <a:lnTo>
                  <a:pt x="107019" y="1481240"/>
                </a:lnTo>
                <a:lnTo>
                  <a:pt x="122636" y="1434888"/>
                </a:lnTo>
                <a:lnTo>
                  <a:pt x="139287" y="1388921"/>
                </a:lnTo>
                <a:lnTo>
                  <a:pt x="156963" y="1343354"/>
                </a:lnTo>
                <a:lnTo>
                  <a:pt x="175660" y="1298202"/>
                </a:lnTo>
                <a:lnTo>
                  <a:pt x="195373" y="1253479"/>
                </a:lnTo>
                <a:lnTo>
                  <a:pt x="216094" y="1209199"/>
                </a:lnTo>
                <a:lnTo>
                  <a:pt x="237819" y="1165378"/>
                </a:lnTo>
                <a:lnTo>
                  <a:pt x="260542" y="1122029"/>
                </a:lnTo>
                <a:lnTo>
                  <a:pt x="284256" y="1079167"/>
                </a:lnTo>
                <a:lnTo>
                  <a:pt x="308957" y="1036806"/>
                </a:lnTo>
                <a:lnTo>
                  <a:pt x="334637" y="994962"/>
                </a:lnTo>
                <a:lnTo>
                  <a:pt x="361293" y="953648"/>
                </a:lnTo>
                <a:lnTo>
                  <a:pt x="388917" y="912879"/>
                </a:lnTo>
                <a:lnTo>
                  <a:pt x="417504" y="872670"/>
                </a:lnTo>
                <a:lnTo>
                  <a:pt x="447048" y="833036"/>
                </a:lnTo>
                <a:lnTo>
                  <a:pt x="477544" y="793989"/>
                </a:lnTo>
                <a:lnTo>
                  <a:pt x="508985" y="755546"/>
                </a:lnTo>
                <a:lnTo>
                  <a:pt x="541366" y="717721"/>
                </a:lnTo>
                <a:lnTo>
                  <a:pt x="574681" y="680528"/>
                </a:lnTo>
                <a:lnTo>
                  <a:pt x="608924" y="643981"/>
                </a:lnTo>
                <a:lnTo>
                  <a:pt x="644090" y="608096"/>
                </a:lnTo>
                <a:lnTo>
                  <a:pt x="679975" y="572930"/>
                </a:lnTo>
                <a:lnTo>
                  <a:pt x="716522" y="538687"/>
                </a:lnTo>
                <a:lnTo>
                  <a:pt x="753715" y="505372"/>
                </a:lnTo>
                <a:lnTo>
                  <a:pt x="791541" y="472991"/>
                </a:lnTo>
                <a:lnTo>
                  <a:pt x="829984" y="441549"/>
                </a:lnTo>
                <a:lnTo>
                  <a:pt x="869030" y="411054"/>
                </a:lnTo>
                <a:lnTo>
                  <a:pt x="908665" y="381510"/>
                </a:lnTo>
                <a:lnTo>
                  <a:pt x="948874" y="352923"/>
                </a:lnTo>
                <a:lnTo>
                  <a:pt x="989642" y="325299"/>
                </a:lnTo>
                <a:lnTo>
                  <a:pt x="1030956" y="298643"/>
                </a:lnTo>
                <a:lnTo>
                  <a:pt x="1072800" y="272963"/>
                </a:lnTo>
                <a:lnTo>
                  <a:pt x="1115161" y="248262"/>
                </a:lnTo>
                <a:lnTo>
                  <a:pt x="1158023" y="224548"/>
                </a:lnTo>
                <a:lnTo>
                  <a:pt x="1201372" y="201825"/>
                </a:lnTo>
                <a:lnTo>
                  <a:pt x="1245193" y="180100"/>
                </a:lnTo>
                <a:lnTo>
                  <a:pt x="1289473" y="159379"/>
                </a:lnTo>
                <a:lnTo>
                  <a:pt x="1334196" y="139666"/>
                </a:lnTo>
                <a:lnTo>
                  <a:pt x="1379349" y="120969"/>
                </a:lnTo>
                <a:lnTo>
                  <a:pt x="1424915" y="103292"/>
                </a:lnTo>
                <a:lnTo>
                  <a:pt x="1470882" y="86642"/>
                </a:lnTo>
                <a:lnTo>
                  <a:pt x="1517234" y="71025"/>
                </a:lnTo>
                <a:lnTo>
                  <a:pt x="1563958" y="56445"/>
                </a:lnTo>
                <a:lnTo>
                  <a:pt x="1611038" y="42909"/>
                </a:lnTo>
                <a:lnTo>
                  <a:pt x="1658459" y="30423"/>
                </a:lnTo>
                <a:lnTo>
                  <a:pt x="1706209" y="18992"/>
                </a:lnTo>
                <a:lnTo>
                  <a:pt x="1754271" y="8623"/>
                </a:lnTo>
                <a:lnTo>
                  <a:pt x="1799100" y="0"/>
                </a:lnTo>
                <a:lnTo>
                  <a:pt x="1799100" y="134256"/>
                </a:lnTo>
                <a:lnTo>
                  <a:pt x="1756240" y="143029"/>
                </a:lnTo>
                <a:lnTo>
                  <a:pt x="1708505" y="153993"/>
                </a:lnTo>
                <a:lnTo>
                  <a:pt x="1661110" y="166075"/>
                </a:lnTo>
                <a:lnTo>
                  <a:pt x="1614071" y="179269"/>
                </a:lnTo>
                <a:lnTo>
                  <a:pt x="1567406" y="193568"/>
                </a:lnTo>
                <a:lnTo>
                  <a:pt x="1521129" y="208966"/>
                </a:lnTo>
                <a:lnTo>
                  <a:pt x="1475258" y="225455"/>
                </a:lnTo>
                <a:lnTo>
                  <a:pt x="1429807" y="243029"/>
                </a:lnTo>
                <a:lnTo>
                  <a:pt x="1384794" y="261681"/>
                </a:lnTo>
                <a:lnTo>
                  <a:pt x="1340235" y="281405"/>
                </a:lnTo>
                <a:lnTo>
                  <a:pt x="1296145" y="302193"/>
                </a:lnTo>
                <a:lnTo>
                  <a:pt x="1252541" y="324039"/>
                </a:lnTo>
                <a:lnTo>
                  <a:pt x="1209439" y="346936"/>
                </a:lnTo>
                <a:lnTo>
                  <a:pt x="1166854" y="370878"/>
                </a:lnTo>
                <a:lnTo>
                  <a:pt x="1124804" y="395858"/>
                </a:lnTo>
                <a:lnTo>
                  <a:pt x="1083305" y="421868"/>
                </a:lnTo>
                <a:lnTo>
                  <a:pt x="1042371" y="448903"/>
                </a:lnTo>
                <a:lnTo>
                  <a:pt x="1002020" y="476954"/>
                </a:lnTo>
                <a:lnTo>
                  <a:pt x="962268" y="506017"/>
                </a:lnTo>
                <a:lnTo>
                  <a:pt x="923131" y="536084"/>
                </a:lnTo>
                <a:lnTo>
                  <a:pt x="884625" y="567147"/>
                </a:lnTo>
                <a:lnTo>
                  <a:pt x="846766" y="599201"/>
                </a:lnTo>
                <a:lnTo>
                  <a:pt x="809570" y="632239"/>
                </a:lnTo>
                <a:lnTo>
                  <a:pt x="773054" y="666254"/>
                </a:lnTo>
                <a:lnTo>
                  <a:pt x="737233" y="701239"/>
                </a:lnTo>
                <a:lnTo>
                  <a:pt x="702248" y="737060"/>
                </a:lnTo>
                <a:lnTo>
                  <a:pt x="668233" y="773576"/>
                </a:lnTo>
                <a:lnTo>
                  <a:pt x="635195" y="810772"/>
                </a:lnTo>
                <a:lnTo>
                  <a:pt x="603141" y="848631"/>
                </a:lnTo>
                <a:lnTo>
                  <a:pt x="572078" y="887137"/>
                </a:lnTo>
                <a:lnTo>
                  <a:pt x="542011" y="926274"/>
                </a:lnTo>
                <a:lnTo>
                  <a:pt x="512949" y="966026"/>
                </a:lnTo>
                <a:lnTo>
                  <a:pt x="484897" y="1006377"/>
                </a:lnTo>
                <a:lnTo>
                  <a:pt x="457862" y="1047310"/>
                </a:lnTo>
                <a:lnTo>
                  <a:pt x="431852" y="1088810"/>
                </a:lnTo>
                <a:lnTo>
                  <a:pt x="406872" y="1130860"/>
                </a:lnTo>
                <a:lnTo>
                  <a:pt x="382931" y="1173444"/>
                </a:lnTo>
                <a:lnTo>
                  <a:pt x="360033" y="1216547"/>
                </a:lnTo>
                <a:lnTo>
                  <a:pt x="338187" y="1260151"/>
                </a:lnTo>
                <a:lnTo>
                  <a:pt x="317399" y="1304241"/>
                </a:lnTo>
                <a:lnTo>
                  <a:pt x="297675" y="1348800"/>
                </a:lnTo>
                <a:lnTo>
                  <a:pt x="279023" y="1393813"/>
                </a:lnTo>
                <a:lnTo>
                  <a:pt x="261449" y="1439264"/>
                </a:lnTo>
                <a:lnTo>
                  <a:pt x="244960" y="1485135"/>
                </a:lnTo>
                <a:lnTo>
                  <a:pt x="229562" y="1531412"/>
                </a:lnTo>
                <a:lnTo>
                  <a:pt x="215263" y="1578077"/>
                </a:lnTo>
                <a:lnTo>
                  <a:pt x="202069" y="1625115"/>
                </a:lnTo>
                <a:lnTo>
                  <a:pt x="189987" y="1672510"/>
                </a:lnTo>
                <a:lnTo>
                  <a:pt x="179024" y="1720246"/>
                </a:lnTo>
                <a:lnTo>
                  <a:pt x="169186" y="1768306"/>
                </a:lnTo>
                <a:lnTo>
                  <a:pt x="160480" y="1816674"/>
                </a:lnTo>
                <a:lnTo>
                  <a:pt x="152913" y="1865334"/>
                </a:lnTo>
                <a:lnTo>
                  <a:pt x="146491" y="1914270"/>
                </a:lnTo>
                <a:lnTo>
                  <a:pt x="141222" y="1963466"/>
                </a:lnTo>
                <a:lnTo>
                  <a:pt x="137112" y="2012905"/>
                </a:lnTo>
                <a:lnTo>
                  <a:pt x="134168" y="2062572"/>
                </a:lnTo>
                <a:lnTo>
                  <a:pt x="132397" y="2112451"/>
                </a:lnTo>
                <a:lnTo>
                  <a:pt x="131805" y="2162525"/>
                </a:lnTo>
                <a:lnTo>
                  <a:pt x="132403" y="2212751"/>
                </a:lnTo>
                <a:lnTo>
                  <a:pt x="134187" y="2262794"/>
                </a:lnTo>
                <a:lnTo>
                  <a:pt x="137154" y="2312641"/>
                </a:lnTo>
                <a:lnTo>
                  <a:pt x="141222" y="2361584"/>
                </a:lnTo>
                <a:lnTo>
                  <a:pt x="146491" y="2410780"/>
                </a:lnTo>
                <a:lnTo>
                  <a:pt x="152913" y="2459716"/>
                </a:lnTo>
                <a:lnTo>
                  <a:pt x="160480" y="2508376"/>
                </a:lnTo>
                <a:lnTo>
                  <a:pt x="169186" y="2556744"/>
                </a:lnTo>
                <a:lnTo>
                  <a:pt x="179024" y="2604804"/>
                </a:lnTo>
                <a:lnTo>
                  <a:pt x="189987" y="2652539"/>
                </a:lnTo>
                <a:lnTo>
                  <a:pt x="202069" y="2699934"/>
                </a:lnTo>
                <a:lnTo>
                  <a:pt x="215263" y="2746972"/>
                </a:lnTo>
                <a:lnTo>
                  <a:pt x="229562" y="2793638"/>
                </a:lnTo>
                <a:lnTo>
                  <a:pt x="244960" y="2839914"/>
                </a:lnTo>
                <a:lnTo>
                  <a:pt x="261449" y="2885786"/>
                </a:lnTo>
                <a:lnTo>
                  <a:pt x="279023" y="2931236"/>
                </a:lnTo>
                <a:lnTo>
                  <a:pt x="297675" y="2976249"/>
                </a:lnTo>
                <a:lnTo>
                  <a:pt x="317399" y="3020809"/>
                </a:lnTo>
                <a:lnTo>
                  <a:pt x="338187" y="3064899"/>
                </a:lnTo>
                <a:lnTo>
                  <a:pt x="360033" y="3108503"/>
                </a:lnTo>
                <a:lnTo>
                  <a:pt x="382931" y="3151605"/>
                </a:lnTo>
                <a:lnTo>
                  <a:pt x="406872" y="3194189"/>
                </a:lnTo>
                <a:lnTo>
                  <a:pt x="431852" y="3236239"/>
                </a:lnTo>
                <a:lnTo>
                  <a:pt x="457862" y="3277739"/>
                </a:lnTo>
                <a:lnTo>
                  <a:pt x="484897" y="3318673"/>
                </a:lnTo>
                <a:lnTo>
                  <a:pt x="512949" y="3359023"/>
                </a:lnTo>
                <a:lnTo>
                  <a:pt x="542011" y="3398775"/>
                </a:lnTo>
                <a:lnTo>
                  <a:pt x="572078" y="3437913"/>
                </a:lnTo>
                <a:lnTo>
                  <a:pt x="603141" y="3476419"/>
                </a:lnTo>
                <a:lnTo>
                  <a:pt x="635195" y="3514278"/>
                </a:lnTo>
                <a:lnTo>
                  <a:pt x="668233" y="3551474"/>
                </a:lnTo>
                <a:lnTo>
                  <a:pt x="702248" y="3587990"/>
                </a:lnTo>
                <a:lnTo>
                  <a:pt x="737233" y="3623811"/>
                </a:lnTo>
                <a:lnTo>
                  <a:pt x="773054" y="3658796"/>
                </a:lnTo>
                <a:lnTo>
                  <a:pt x="809570" y="3692810"/>
                </a:lnTo>
                <a:lnTo>
                  <a:pt x="846766" y="3725848"/>
                </a:lnTo>
                <a:lnTo>
                  <a:pt x="884625" y="3757902"/>
                </a:lnTo>
                <a:lnTo>
                  <a:pt x="923131" y="3788966"/>
                </a:lnTo>
                <a:lnTo>
                  <a:pt x="962268" y="3819033"/>
                </a:lnTo>
                <a:lnTo>
                  <a:pt x="1002020" y="3848095"/>
                </a:lnTo>
                <a:lnTo>
                  <a:pt x="1042371" y="3876147"/>
                </a:lnTo>
                <a:lnTo>
                  <a:pt x="1083305" y="3903182"/>
                </a:lnTo>
                <a:lnTo>
                  <a:pt x="1124804" y="3929192"/>
                </a:lnTo>
                <a:lnTo>
                  <a:pt x="1166854" y="3954171"/>
                </a:lnTo>
                <a:lnTo>
                  <a:pt x="1209439" y="3978113"/>
                </a:lnTo>
                <a:lnTo>
                  <a:pt x="1252541" y="4001010"/>
                </a:lnTo>
                <a:lnTo>
                  <a:pt x="1296145" y="4022857"/>
                </a:lnTo>
                <a:lnTo>
                  <a:pt x="1340235" y="4043645"/>
                </a:lnTo>
                <a:lnTo>
                  <a:pt x="1384794" y="4063369"/>
                </a:lnTo>
                <a:lnTo>
                  <a:pt x="1429807" y="4082021"/>
                </a:lnTo>
                <a:lnTo>
                  <a:pt x="1475258" y="4099595"/>
                </a:lnTo>
                <a:lnTo>
                  <a:pt x="1521129" y="4116084"/>
                </a:lnTo>
                <a:lnTo>
                  <a:pt x="1567406" y="4131482"/>
                </a:lnTo>
                <a:lnTo>
                  <a:pt x="1614071" y="4145781"/>
                </a:lnTo>
                <a:lnTo>
                  <a:pt x="1661110" y="4158975"/>
                </a:lnTo>
                <a:lnTo>
                  <a:pt x="1708505" y="4171057"/>
                </a:lnTo>
                <a:lnTo>
                  <a:pt x="1756240" y="4182020"/>
                </a:lnTo>
                <a:lnTo>
                  <a:pt x="1799100" y="4190794"/>
                </a:lnTo>
                <a:lnTo>
                  <a:pt x="1799100" y="432505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554575" cy="9972675"/>
          </a:xfrm>
          <a:custGeom>
            <a:avLst/>
            <a:gdLst/>
            <a:ahLst/>
            <a:cxnLst/>
            <a:rect l="l" t="t" r="r" b="b"/>
            <a:pathLst>
              <a:path w="17554575" h="9972675">
                <a:moveTo>
                  <a:pt x="0" y="0"/>
                </a:moveTo>
                <a:lnTo>
                  <a:pt x="17554575" y="0"/>
                </a:lnTo>
                <a:lnTo>
                  <a:pt x="17554575" y="9972675"/>
                </a:lnTo>
                <a:lnTo>
                  <a:pt x="0" y="9972675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60750" y="924592"/>
            <a:ext cx="56267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OUR</a:t>
            </a:r>
            <a:r>
              <a:rPr dirty="0"/>
              <a:t> </a:t>
            </a:r>
            <a:r>
              <a:rPr spc="140" dirty="0"/>
              <a:t>PRODUCTS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8730" y="1876842"/>
            <a:ext cx="119507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85" dirty="0">
                <a:solidFill>
                  <a:srgbClr val="244257"/>
                </a:solidFill>
                <a:latin typeface="Arial"/>
                <a:cs typeface="Arial"/>
              </a:rPr>
              <a:t>HIGH </a:t>
            </a:r>
            <a:r>
              <a:rPr sz="3400" b="1" spc="275" dirty="0">
                <a:solidFill>
                  <a:srgbClr val="244257"/>
                </a:solidFill>
                <a:latin typeface="Arial"/>
                <a:cs typeface="Arial"/>
              </a:rPr>
              <a:t>TECHNOLOGICAL </a:t>
            </a:r>
            <a:r>
              <a:rPr sz="3400" b="1" spc="33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3400" b="1" spc="210" dirty="0">
                <a:solidFill>
                  <a:srgbClr val="244257"/>
                </a:solidFill>
                <a:latin typeface="Arial"/>
                <a:cs typeface="Arial"/>
              </a:rPr>
              <a:t>ETHICALY</a:t>
            </a:r>
            <a:r>
              <a:rPr sz="3400" b="1" spc="61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3400" b="1" spc="210" dirty="0">
                <a:solidFill>
                  <a:srgbClr val="244257"/>
                </a:solidFill>
                <a:latin typeface="Arial"/>
                <a:cs typeface="Arial"/>
              </a:rPr>
              <a:t>SOURCED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35312" y="0"/>
            <a:ext cx="1353185" cy="1546860"/>
          </a:xfrm>
          <a:custGeom>
            <a:avLst/>
            <a:gdLst/>
            <a:ahLst/>
            <a:cxnLst/>
            <a:rect l="l" t="t" r="r" b="b"/>
            <a:pathLst>
              <a:path w="1353184" h="1546860">
                <a:moveTo>
                  <a:pt x="1352687" y="1546858"/>
                </a:moveTo>
                <a:lnTo>
                  <a:pt x="1307544" y="1534438"/>
                </a:lnTo>
                <a:lnTo>
                  <a:pt x="1263798" y="1521180"/>
                </a:lnTo>
                <a:lnTo>
                  <a:pt x="1220518" y="1506864"/>
                </a:lnTo>
                <a:lnTo>
                  <a:pt x="1177719" y="1491505"/>
                </a:lnTo>
                <a:lnTo>
                  <a:pt x="1135417" y="1475119"/>
                </a:lnTo>
                <a:lnTo>
                  <a:pt x="1093626" y="1457719"/>
                </a:lnTo>
                <a:lnTo>
                  <a:pt x="1052363" y="1439323"/>
                </a:lnTo>
                <a:lnTo>
                  <a:pt x="1011642" y="1419944"/>
                </a:lnTo>
                <a:lnTo>
                  <a:pt x="971478" y="1399598"/>
                </a:lnTo>
                <a:lnTo>
                  <a:pt x="931887" y="1378300"/>
                </a:lnTo>
                <a:lnTo>
                  <a:pt x="892883" y="1356065"/>
                </a:lnTo>
                <a:lnTo>
                  <a:pt x="854482" y="1332909"/>
                </a:lnTo>
                <a:lnTo>
                  <a:pt x="816699" y="1308847"/>
                </a:lnTo>
                <a:lnTo>
                  <a:pt x="779550" y="1283893"/>
                </a:lnTo>
                <a:lnTo>
                  <a:pt x="743049" y="1258063"/>
                </a:lnTo>
                <a:lnTo>
                  <a:pt x="707211" y="1231373"/>
                </a:lnTo>
                <a:lnTo>
                  <a:pt x="672052" y="1203837"/>
                </a:lnTo>
                <a:lnTo>
                  <a:pt x="637587" y="1175470"/>
                </a:lnTo>
                <a:lnTo>
                  <a:pt x="603831" y="1146288"/>
                </a:lnTo>
                <a:lnTo>
                  <a:pt x="570800" y="1116306"/>
                </a:lnTo>
                <a:lnTo>
                  <a:pt x="538508" y="1085539"/>
                </a:lnTo>
                <a:lnTo>
                  <a:pt x="506970" y="1054002"/>
                </a:lnTo>
                <a:lnTo>
                  <a:pt x="476202" y="1021710"/>
                </a:lnTo>
                <a:lnTo>
                  <a:pt x="446219" y="988679"/>
                </a:lnTo>
                <a:lnTo>
                  <a:pt x="417037" y="954924"/>
                </a:lnTo>
                <a:lnTo>
                  <a:pt x="388630" y="920409"/>
                </a:lnTo>
                <a:lnTo>
                  <a:pt x="361133" y="885301"/>
                </a:lnTo>
                <a:lnTo>
                  <a:pt x="334441" y="849464"/>
                </a:lnTo>
                <a:lnTo>
                  <a:pt x="308611" y="812963"/>
                </a:lnTo>
                <a:lnTo>
                  <a:pt x="283657" y="775814"/>
                </a:lnTo>
                <a:lnTo>
                  <a:pt x="259594" y="738032"/>
                </a:lnTo>
                <a:lnTo>
                  <a:pt x="236437" y="699631"/>
                </a:lnTo>
                <a:lnTo>
                  <a:pt x="214202" y="660628"/>
                </a:lnTo>
                <a:lnTo>
                  <a:pt x="192903" y="621037"/>
                </a:lnTo>
                <a:lnTo>
                  <a:pt x="172557" y="580873"/>
                </a:lnTo>
                <a:lnTo>
                  <a:pt x="153177" y="540152"/>
                </a:lnTo>
                <a:lnTo>
                  <a:pt x="134780" y="498889"/>
                </a:lnTo>
                <a:lnTo>
                  <a:pt x="117380" y="457098"/>
                </a:lnTo>
                <a:lnTo>
                  <a:pt x="100993" y="414796"/>
                </a:lnTo>
                <a:lnTo>
                  <a:pt x="85633" y="371997"/>
                </a:lnTo>
                <a:lnTo>
                  <a:pt x="71316" y="328717"/>
                </a:lnTo>
                <a:lnTo>
                  <a:pt x="58058" y="284970"/>
                </a:lnTo>
                <a:lnTo>
                  <a:pt x="45873" y="240773"/>
                </a:lnTo>
                <a:lnTo>
                  <a:pt x="34776" y="196139"/>
                </a:lnTo>
                <a:lnTo>
                  <a:pt x="24783" y="151084"/>
                </a:lnTo>
                <a:lnTo>
                  <a:pt x="15909" y="105624"/>
                </a:lnTo>
                <a:lnTo>
                  <a:pt x="8169" y="59773"/>
                </a:lnTo>
                <a:lnTo>
                  <a:pt x="1578" y="13547"/>
                </a:lnTo>
                <a:lnTo>
                  <a:pt x="0" y="0"/>
                </a:lnTo>
                <a:lnTo>
                  <a:pt x="48062" y="0"/>
                </a:lnTo>
                <a:lnTo>
                  <a:pt x="49844" y="14811"/>
                </a:lnTo>
                <a:lnTo>
                  <a:pt x="56683" y="61239"/>
                </a:lnTo>
                <a:lnTo>
                  <a:pt x="64713" y="107275"/>
                </a:lnTo>
                <a:lnTo>
                  <a:pt x="73918" y="152901"/>
                </a:lnTo>
                <a:lnTo>
                  <a:pt x="84280" y="198102"/>
                </a:lnTo>
                <a:lnTo>
                  <a:pt x="95784" y="242861"/>
                </a:lnTo>
                <a:lnTo>
                  <a:pt x="108414" y="287163"/>
                </a:lnTo>
                <a:lnTo>
                  <a:pt x="122153" y="330990"/>
                </a:lnTo>
                <a:lnTo>
                  <a:pt x="136985" y="374326"/>
                </a:lnTo>
                <a:lnTo>
                  <a:pt x="152894" y="417156"/>
                </a:lnTo>
                <a:lnTo>
                  <a:pt x="169863" y="459462"/>
                </a:lnTo>
                <a:lnTo>
                  <a:pt x="187877" y="501229"/>
                </a:lnTo>
                <a:lnTo>
                  <a:pt x="206918" y="542440"/>
                </a:lnTo>
                <a:lnTo>
                  <a:pt x="226971" y="583080"/>
                </a:lnTo>
                <a:lnTo>
                  <a:pt x="248019" y="623131"/>
                </a:lnTo>
                <a:lnTo>
                  <a:pt x="270046" y="662578"/>
                </a:lnTo>
                <a:lnTo>
                  <a:pt x="293036" y="701403"/>
                </a:lnTo>
                <a:lnTo>
                  <a:pt x="316973" y="739592"/>
                </a:lnTo>
                <a:lnTo>
                  <a:pt x="341840" y="777128"/>
                </a:lnTo>
                <a:lnTo>
                  <a:pt x="367620" y="813993"/>
                </a:lnTo>
                <a:lnTo>
                  <a:pt x="394299" y="850173"/>
                </a:lnTo>
                <a:lnTo>
                  <a:pt x="421858" y="885650"/>
                </a:lnTo>
                <a:lnTo>
                  <a:pt x="450326" y="920459"/>
                </a:lnTo>
                <a:lnTo>
                  <a:pt x="479556" y="954434"/>
                </a:lnTo>
                <a:lnTo>
                  <a:pt x="509662" y="987707"/>
                </a:lnTo>
                <a:lnTo>
                  <a:pt x="540584" y="1020213"/>
                </a:lnTo>
                <a:lnTo>
                  <a:pt x="572307" y="1051935"/>
                </a:lnTo>
                <a:lnTo>
                  <a:pt x="604812" y="1082857"/>
                </a:lnTo>
                <a:lnTo>
                  <a:pt x="638086" y="1112963"/>
                </a:lnTo>
                <a:lnTo>
                  <a:pt x="672110" y="1142236"/>
                </a:lnTo>
                <a:lnTo>
                  <a:pt x="706869" y="1170661"/>
                </a:lnTo>
                <a:lnTo>
                  <a:pt x="742347" y="1198221"/>
                </a:lnTo>
                <a:lnTo>
                  <a:pt x="778526" y="1224899"/>
                </a:lnTo>
                <a:lnTo>
                  <a:pt x="815392" y="1250680"/>
                </a:lnTo>
                <a:lnTo>
                  <a:pt x="852928" y="1275547"/>
                </a:lnTo>
                <a:lnTo>
                  <a:pt x="891117" y="1299483"/>
                </a:lnTo>
                <a:lnTo>
                  <a:pt x="929943" y="1322474"/>
                </a:lnTo>
                <a:lnTo>
                  <a:pt x="969390" y="1344501"/>
                </a:lnTo>
                <a:lnTo>
                  <a:pt x="1009442" y="1365549"/>
                </a:lnTo>
                <a:lnTo>
                  <a:pt x="1050081" y="1385603"/>
                </a:lnTo>
                <a:lnTo>
                  <a:pt x="1091293" y="1404644"/>
                </a:lnTo>
                <a:lnTo>
                  <a:pt x="1133061" y="1422658"/>
                </a:lnTo>
                <a:lnTo>
                  <a:pt x="1175368" y="1439627"/>
                </a:lnTo>
                <a:lnTo>
                  <a:pt x="1218198" y="1455536"/>
                </a:lnTo>
                <a:lnTo>
                  <a:pt x="1261535" y="1470368"/>
                </a:lnTo>
                <a:lnTo>
                  <a:pt x="1305363" y="1484108"/>
                </a:lnTo>
                <a:lnTo>
                  <a:pt x="1349665" y="1496738"/>
                </a:lnTo>
                <a:lnTo>
                  <a:pt x="1352687" y="1497515"/>
                </a:lnTo>
                <a:lnTo>
                  <a:pt x="1352687" y="1546858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79245" y="0"/>
            <a:ext cx="1209040" cy="1398905"/>
          </a:xfrm>
          <a:custGeom>
            <a:avLst/>
            <a:gdLst/>
            <a:ahLst/>
            <a:cxnLst/>
            <a:rect l="l" t="t" r="r" b="b"/>
            <a:pathLst>
              <a:path w="1209040" h="1398905">
                <a:moveTo>
                  <a:pt x="1208754" y="1398874"/>
                </a:moveTo>
                <a:lnTo>
                  <a:pt x="1164982" y="1385722"/>
                </a:lnTo>
                <a:lnTo>
                  <a:pt x="1121636" y="1371395"/>
                </a:lnTo>
                <a:lnTo>
                  <a:pt x="1078815" y="1355933"/>
                </a:lnTo>
                <a:lnTo>
                  <a:pt x="1036536" y="1339356"/>
                </a:lnTo>
                <a:lnTo>
                  <a:pt x="994817" y="1321680"/>
                </a:lnTo>
                <a:lnTo>
                  <a:pt x="953676" y="1302925"/>
                </a:lnTo>
                <a:lnTo>
                  <a:pt x="913131" y="1283107"/>
                </a:lnTo>
                <a:lnTo>
                  <a:pt x="873201" y="1262245"/>
                </a:lnTo>
                <a:lnTo>
                  <a:pt x="833902" y="1240357"/>
                </a:lnTo>
                <a:lnTo>
                  <a:pt x="795252" y="1217461"/>
                </a:lnTo>
                <a:lnTo>
                  <a:pt x="757271" y="1193574"/>
                </a:lnTo>
                <a:lnTo>
                  <a:pt x="719975" y="1168714"/>
                </a:lnTo>
                <a:lnTo>
                  <a:pt x="683383" y="1142900"/>
                </a:lnTo>
                <a:lnTo>
                  <a:pt x="647512" y="1116149"/>
                </a:lnTo>
                <a:lnTo>
                  <a:pt x="612381" y="1088479"/>
                </a:lnTo>
                <a:lnTo>
                  <a:pt x="578007" y="1059909"/>
                </a:lnTo>
                <a:lnTo>
                  <a:pt x="544409" y="1030456"/>
                </a:lnTo>
                <a:lnTo>
                  <a:pt x="511603" y="1000138"/>
                </a:lnTo>
                <a:lnTo>
                  <a:pt x="479609" y="968972"/>
                </a:lnTo>
                <a:lnTo>
                  <a:pt x="448444" y="936978"/>
                </a:lnTo>
                <a:lnTo>
                  <a:pt x="418126" y="904173"/>
                </a:lnTo>
                <a:lnTo>
                  <a:pt x="388673" y="870574"/>
                </a:lnTo>
                <a:lnTo>
                  <a:pt x="360102" y="836200"/>
                </a:lnTo>
                <a:lnTo>
                  <a:pt x="332433" y="801069"/>
                </a:lnTo>
                <a:lnTo>
                  <a:pt x="305682" y="765198"/>
                </a:lnTo>
                <a:lnTo>
                  <a:pt x="279868" y="728605"/>
                </a:lnTo>
                <a:lnTo>
                  <a:pt x="255008" y="691309"/>
                </a:lnTo>
                <a:lnTo>
                  <a:pt x="231121" y="653328"/>
                </a:lnTo>
                <a:lnTo>
                  <a:pt x="208225" y="614679"/>
                </a:lnTo>
                <a:lnTo>
                  <a:pt x="186337" y="575379"/>
                </a:lnTo>
                <a:lnTo>
                  <a:pt x="165475" y="535448"/>
                </a:lnTo>
                <a:lnTo>
                  <a:pt x="145657" y="494903"/>
                </a:lnTo>
                <a:lnTo>
                  <a:pt x="126902" y="453762"/>
                </a:lnTo>
                <a:lnTo>
                  <a:pt x="109226" y="412043"/>
                </a:lnTo>
                <a:lnTo>
                  <a:pt x="92649" y="369764"/>
                </a:lnTo>
                <a:lnTo>
                  <a:pt x="77188" y="326943"/>
                </a:lnTo>
                <a:lnTo>
                  <a:pt x="62860" y="283597"/>
                </a:lnTo>
                <a:lnTo>
                  <a:pt x="49685" y="239745"/>
                </a:lnTo>
                <a:lnTo>
                  <a:pt x="37679" y="195404"/>
                </a:lnTo>
                <a:lnTo>
                  <a:pt x="26860" y="150593"/>
                </a:lnTo>
                <a:lnTo>
                  <a:pt x="17248" y="105329"/>
                </a:lnTo>
                <a:lnTo>
                  <a:pt x="8858" y="59631"/>
                </a:lnTo>
                <a:lnTo>
                  <a:pt x="1711" y="13516"/>
                </a:lnTo>
                <a:lnTo>
                  <a:pt x="0" y="0"/>
                </a:lnTo>
                <a:lnTo>
                  <a:pt x="1208754" y="0"/>
                </a:lnTo>
                <a:lnTo>
                  <a:pt x="1208754" y="1398874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787261"/>
            <a:ext cx="1571625" cy="1499870"/>
          </a:xfrm>
          <a:custGeom>
            <a:avLst/>
            <a:gdLst/>
            <a:ahLst/>
            <a:cxnLst/>
            <a:rect l="l" t="t" r="r" b="b"/>
            <a:pathLst>
              <a:path w="1571625" h="1499870">
                <a:moveTo>
                  <a:pt x="1571140" y="1499738"/>
                </a:moveTo>
                <a:lnTo>
                  <a:pt x="1432981" y="1499738"/>
                </a:lnTo>
                <a:lnTo>
                  <a:pt x="1418389" y="1455882"/>
                </a:lnTo>
                <a:lnTo>
                  <a:pt x="1401900" y="1410011"/>
                </a:lnTo>
                <a:lnTo>
                  <a:pt x="1384326" y="1364560"/>
                </a:lnTo>
                <a:lnTo>
                  <a:pt x="1365674" y="1319547"/>
                </a:lnTo>
                <a:lnTo>
                  <a:pt x="1345950" y="1274988"/>
                </a:lnTo>
                <a:lnTo>
                  <a:pt x="1325162" y="1230898"/>
                </a:lnTo>
                <a:lnTo>
                  <a:pt x="1303316" y="1187294"/>
                </a:lnTo>
                <a:lnTo>
                  <a:pt x="1280418" y="1144192"/>
                </a:lnTo>
                <a:lnTo>
                  <a:pt x="1256477" y="1101607"/>
                </a:lnTo>
                <a:lnTo>
                  <a:pt x="1231497" y="1059557"/>
                </a:lnTo>
                <a:lnTo>
                  <a:pt x="1205487" y="1018058"/>
                </a:lnTo>
                <a:lnTo>
                  <a:pt x="1178452" y="977124"/>
                </a:lnTo>
                <a:lnTo>
                  <a:pt x="1150400" y="936773"/>
                </a:lnTo>
                <a:lnTo>
                  <a:pt x="1121338" y="897021"/>
                </a:lnTo>
                <a:lnTo>
                  <a:pt x="1091271" y="857884"/>
                </a:lnTo>
                <a:lnTo>
                  <a:pt x="1060208" y="819378"/>
                </a:lnTo>
                <a:lnTo>
                  <a:pt x="1028154" y="781519"/>
                </a:lnTo>
                <a:lnTo>
                  <a:pt x="995116" y="744323"/>
                </a:lnTo>
                <a:lnTo>
                  <a:pt x="961101" y="707807"/>
                </a:lnTo>
                <a:lnTo>
                  <a:pt x="926116" y="671986"/>
                </a:lnTo>
                <a:lnTo>
                  <a:pt x="890295" y="637001"/>
                </a:lnTo>
                <a:lnTo>
                  <a:pt x="853779" y="602986"/>
                </a:lnTo>
                <a:lnTo>
                  <a:pt x="816583" y="569948"/>
                </a:lnTo>
                <a:lnTo>
                  <a:pt x="778724" y="537894"/>
                </a:lnTo>
                <a:lnTo>
                  <a:pt x="740218" y="506831"/>
                </a:lnTo>
                <a:lnTo>
                  <a:pt x="701081" y="476764"/>
                </a:lnTo>
                <a:lnTo>
                  <a:pt x="661329" y="447702"/>
                </a:lnTo>
                <a:lnTo>
                  <a:pt x="620978" y="419650"/>
                </a:lnTo>
                <a:lnTo>
                  <a:pt x="580044" y="392615"/>
                </a:lnTo>
                <a:lnTo>
                  <a:pt x="538545" y="366605"/>
                </a:lnTo>
                <a:lnTo>
                  <a:pt x="496495" y="341625"/>
                </a:lnTo>
                <a:lnTo>
                  <a:pt x="453910" y="317684"/>
                </a:lnTo>
                <a:lnTo>
                  <a:pt x="410808" y="294786"/>
                </a:lnTo>
                <a:lnTo>
                  <a:pt x="367204" y="272940"/>
                </a:lnTo>
                <a:lnTo>
                  <a:pt x="323114" y="252152"/>
                </a:lnTo>
                <a:lnTo>
                  <a:pt x="278555" y="232428"/>
                </a:lnTo>
                <a:lnTo>
                  <a:pt x="233542" y="213776"/>
                </a:lnTo>
                <a:lnTo>
                  <a:pt x="188091" y="196202"/>
                </a:lnTo>
                <a:lnTo>
                  <a:pt x="142220" y="179713"/>
                </a:lnTo>
                <a:lnTo>
                  <a:pt x="95943" y="164315"/>
                </a:lnTo>
                <a:lnTo>
                  <a:pt x="49278" y="150016"/>
                </a:lnTo>
                <a:lnTo>
                  <a:pt x="2239" y="136822"/>
                </a:lnTo>
                <a:lnTo>
                  <a:pt x="0" y="136251"/>
                </a:lnTo>
                <a:lnTo>
                  <a:pt x="0" y="0"/>
                </a:lnTo>
                <a:lnTo>
                  <a:pt x="52311" y="13656"/>
                </a:lnTo>
                <a:lnTo>
                  <a:pt x="99391" y="27192"/>
                </a:lnTo>
                <a:lnTo>
                  <a:pt x="146115" y="41772"/>
                </a:lnTo>
                <a:lnTo>
                  <a:pt x="192467" y="57389"/>
                </a:lnTo>
                <a:lnTo>
                  <a:pt x="238434" y="74040"/>
                </a:lnTo>
                <a:lnTo>
                  <a:pt x="284000" y="91716"/>
                </a:lnTo>
                <a:lnTo>
                  <a:pt x="329153" y="110413"/>
                </a:lnTo>
                <a:lnTo>
                  <a:pt x="373876" y="130126"/>
                </a:lnTo>
                <a:lnTo>
                  <a:pt x="418156" y="150847"/>
                </a:lnTo>
                <a:lnTo>
                  <a:pt x="461977" y="172572"/>
                </a:lnTo>
                <a:lnTo>
                  <a:pt x="505326" y="195295"/>
                </a:lnTo>
                <a:lnTo>
                  <a:pt x="548188" y="219009"/>
                </a:lnTo>
                <a:lnTo>
                  <a:pt x="590549" y="243710"/>
                </a:lnTo>
                <a:lnTo>
                  <a:pt x="632393" y="269390"/>
                </a:lnTo>
                <a:lnTo>
                  <a:pt x="673707" y="296046"/>
                </a:lnTo>
                <a:lnTo>
                  <a:pt x="714475" y="323670"/>
                </a:lnTo>
                <a:lnTo>
                  <a:pt x="754684" y="352257"/>
                </a:lnTo>
                <a:lnTo>
                  <a:pt x="794319" y="381801"/>
                </a:lnTo>
                <a:lnTo>
                  <a:pt x="833365" y="412297"/>
                </a:lnTo>
                <a:lnTo>
                  <a:pt x="871808" y="443738"/>
                </a:lnTo>
                <a:lnTo>
                  <a:pt x="909634" y="476119"/>
                </a:lnTo>
                <a:lnTo>
                  <a:pt x="946827" y="509434"/>
                </a:lnTo>
                <a:lnTo>
                  <a:pt x="983374" y="543677"/>
                </a:lnTo>
                <a:lnTo>
                  <a:pt x="1019259" y="578843"/>
                </a:lnTo>
                <a:lnTo>
                  <a:pt x="1054425" y="614800"/>
                </a:lnTo>
                <a:lnTo>
                  <a:pt x="1088668" y="651409"/>
                </a:lnTo>
                <a:lnTo>
                  <a:pt x="1121983" y="688657"/>
                </a:lnTo>
                <a:lnTo>
                  <a:pt x="1154364" y="726530"/>
                </a:lnTo>
                <a:lnTo>
                  <a:pt x="1185805" y="765013"/>
                </a:lnTo>
                <a:lnTo>
                  <a:pt x="1216301" y="804093"/>
                </a:lnTo>
                <a:lnTo>
                  <a:pt x="1245845" y="843755"/>
                </a:lnTo>
                <a:lnTo>
                  <a:pt x="1274432" y="883985"/>
                </a:lnTo>
                <a:lnTo>
                  <a:pt x="1302056" y="924769"/>
                </a:lnTo>
                <a:lnTo>
                  <a:pt x="1328712" y="966093"/>
                </a:lnTo>
                <a:lnTo>
                  <a:pt x="1354392" y="1007943"/>
                </a:lnTo>
                <a:lnTo>
                  <a:pt x="1379093" y="1050304"/>
                </a:lnTo>
                <a:lnTo>
                  <a:pt x="1402807" y="1093163"/>
                </a:lnTo>
                <a:lnTo>
                  <a:pt x="1425530" y="1136504"/>
                </a:lnTo>
                <a:lnTo>
                  <a:pt x="1447255" y="1180315"/>
                </a:lnTo>
                <a:lnTo>
                  <a:pt x="1467976" y="1224581"/>
                </a:lnTo>
                <a:lnTo>
                  <a:pt x="1487689" y="1269288"/>
                </a:lnTo>
                <a:lnTo>
                  <a:pt x="1506386" y="1314421"/>
                </a:lnTo>
                <a:lnTo>
                  <a:pt x="1524062" y="1359967"/>
                </a:lnTo>
                <a:lnTo>
                  <a:pt x="1540713" y="1405912"/>
                </a:lnTo>
                <a:lnTo>
                  <a:pt x="1556330" y="1452241"/>
                </a:lnTo>
                <a:lnTo>
                  <a:pt x="1570910" y="1498939"/>
                </a:lnTo>
                <a:lnTo>
                  <a:pt x="1571140" y="1499738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771" y="3866143"/>
            <a:ext cx="6219809" cy="621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6497" y="4518415"/>
            <a:ext cx="5457809" cy="5457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76454" y="5577138"/>
            <a:ext cx="4229099" cy="4229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37548" y="3295158"/>
            <a:ext cx="4516120" cy="9988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900" spc="-254" dirty="0">
                <a:solidFill>
                  <a:srgbClr val="244257"/>
                </a:solidFill>
                <a:latin typeface="Arial"/>
                <a:cs typeface="Arial"/>
              </a:rPr>
              <a:t>PURIFIENG </a:t>
            </a:r>
            <a:r>
              <a:rPr sz="2900" spc="-200" dirty="0">
                <a:solidFill>
                  <a:srgbClr val="244257"/>
                </a:solidFill>
                <a:latin typeface="Arial"/>
                <a:cs typeface="Arial"/>
              </a:rPr>
              <a:t>CLEANSING</a:t>
            </a:r>
            <a:r>
              <a:rPr sz="2900" spc="-30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225" dirty="0">
                <a:solidFill>
                  <a:srgbClr val="244257"/>
                </a:solidFill>
                <a:latin typeface="Arial"/>
                <a:cs typeface="Arial"/>
              </a:rPr>
              <a:t>GEL</a:t>
            </a:r>
            <a:endParaRPr sz="290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615"/>
              </a:spcBef>
            </a:pPr>
            <a:r>
              <a:rPr sz="2350" spc="-65" dirty="0">
                <a:solidFill>
                  <a:srgbClr val="244257"/>
                </a:solidFill>
                <a:latin typeface="Arial"/>
                <a:cs typeface="Arial"/>
              </a:rPr>
              <a:t>Acne </a:t>
            </a:r>
            <a:r>
              <a:rPr sz="2350" spc="-45" dirty="0">
                <a:solidFill>
                  <a:srgbClr val="244257"/>
                </a:solidFill>
                <a:latin typeface="Arial"/>
                <a:cs typeface="Arial"/>
              </a:rPr>
              <a:t>Probiuotic</a:t>
            </a:r>
            <a:r>
              <a:rPr sz="2350" spc="-4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244257"/>
                </a:solidFill>
                <a:latin typeface="Arial"/>
                <a:cs typeface="Arial"/>
              </a:rPr>
              <a:t>Treatment</a:t>
            </a:r>
            <a:endParaRPr sz="2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0206" y="3394148"/>
            <a:ext cx="3728720" cy="132270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635" algn="ctr">
              <a:lnSpc>
                <a:spcPts val="3300"/>
              </a:lnSpc>
              <a:spcBef>
                <a:spcPts val="359"/>
              </a:spcBef>
            </a:pPr>
            <a:r>
              <a:rPr sz="2900" spc="-229" dirty="0">
                <a:solidFill>
                  <a:srgbClr val="244257"/>
                </a:solidFill>
                <a:latin typeface="Arial"/>
                <a:cs typeface="Arial"/>
              </a:rPr>
              <a:t>REBALANCING </a:t>
            </a:r>
            <a:r>
              <a:rPr sz="2900" spc="-220" dirty="0">
                <a:solidFill>
                  <a:srgbClr val="244257"/>
                </a:solidFill>
                <a:latin typeface="Arial"/>
                <a:cs typeface="Arial"/>
              </a:rPr>
              <a:t>AND  </a:t>
            </a:r>
            <a:r>
              <a:rPr sz="2900" spc="-195" dirty="0">
                <a:solidFill>
                  <a:srgbClr val="244257"/>
                </a:solidFill>
                <a:latin typeface="Arial"/>
                <a:cs typeface="Arial"/>
              </a:rPr>
              <a:t>MOISTURIZING</a:t>
            </a:r>
            <a:r>
              <a:rPr sz="2900" spc="-2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204" dirty="0">
                <a:solidFill>
                  <a:srgbClr val="244257"/>
                </a:solidFill>
                <a:latin typeface="Arial"/>
                <a:cs typeface="Arial"/>
              </a:rPr>
              <a:t>CREAM</a:t>
            </a:r>
            <a:endParaRPr sz="290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530"/>
              </a:spcBef>
            </a:pPr>
            <a:r>
              <a:rPr sz="2350" spc="-65" dirty="0">
                <a:solidFill>
                  <a:srgbClr val="244257"/>
                </a:solidFill>
                <a:latin typeface="Arial"/>
                <a:cs typeface="Arial"/>
              </a:rPr>
              <a:t>Acne </a:t>
            </a:r>
            <a:r>
              <a:rPr sz="2350" spc="-45" dirty="0">
                <a:solidFill>
                  <a:srgbClr val="244257"/>
                </a:solidFill>
                <a:latin typeface="Arial"/>
                <a:cs typeface="Arial"/>
              </a:rPr>
              <a:t>Probiuotic</a:t>
            </a:r>
            <a:r>
              <a:rPr sz="2350" spc="-5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244257"/>
                </a:solidFill>
                <a:latin typeface="Arial"/>
                <a:cs typeface="Arial"/>
              </a:rPr>
              <a:t>Treatment</a:t>
            </a:r>
            <a:endParaRPr sz="2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95845" y="3298329"/>
            <a:ext cx="3391535" cy="9988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850"/>
              </a:spcBef>
            </a:pPr>
            <a:r>
              <a:rPr sz="2900" spc="-180" dirty="0">
                <a:solidFill>
                  <a:srgbClr val="244257"/>
                </a:solidFill>
                <a:latin typeface="Arial"/>
                <a:cs typeface="Arial"/>
              </a:rPr>
              <a:t>CORRECT&amp;COVER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2350" spc="-65" dirty="0">
                <a:solidFill>
                  <a:srgbClr val="244257"/>
                </a:solidFill>
                <a:latin typeface="Arial"/>
                <a:cs typeface="Arial"/>
              </a:rPr>
              <a:t>Acne </a:t>
            </a:r>
            <a:r>
              <a:rPr sz="2350" spc="-45" dirty="0">
                <a:solidFill>
                  <a:srgbClr val="244257"/>
                </a:solidFill>
                <a:latin typeface="Arial"/>
                <a:cs typeface="Arial"/>
              </a:rPr>
              <a:t>Probiuotic</a:t>
            </a:r>
            <a:r>
              <a:rPr sz="2350" spc="-7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50" spc="-70" dirty="0">
                <a:solidFill>
                  <a:srgbClr val="244257"/>
                </a:solidFill>
                <a:latin typeface="Arial"/>
                <a:cs typeface="Arial"/>
              </a:rPr>
              <a:t>Treatment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590" y="198591"/>
            <a:ext cx="8972549" cy="4972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78934" y="5849477"/>
            <a:ext cx="909319" cy="3161030"/>
          </a:xfrm>
          <a:custGeom>
            <a:avLst/>
            <a:gdLst/>
            <a:ahLst/>
            <a:cxnLst/>
            <a:rect l="l" t="t" r="r" b="b"/>
            <a:pathLst>
              <a:path w="909319" h="3161029">
                <a:moveTo>
                  <a:pt x="909050" y="3160426"/>
                </a:moveTo>
                <a:lnTo>
                  <a:pt x="868091" y="3135812"/>
                </a:lnTo>
                <a:lnTo>
                  <a:pt x="830308" y="3111749"/>
                </a:lnTo>
                <a:lnTo>
                  <a:pt x="793158" y="3086795"/>
                </a:lnTo>
                <a:lnTo>
                  <a:pt x="756657" y="3060966"/>
                </a:lnTo>
                <a:lnTo>
                  <a:pt x="720820" y="3034275"/>
                </a:lnTo>
                <a:lnTo>
                  <a:pt x="685661" y="3006739"/>
                </a:lnTo>
                <a:lnTo>
                  <a:pt x="651196" y="2978372"/>
                </a:lnTo>
                <a:lnTo>
                  <a:pt x="617440" y="2949190"/>
                </a:lnTo>
                <a:lnTo>
                  <a:pt x="584408" y="2919208"/>
                </a:lnTo>
                <a:lnTo>
                  <a:pt x="552116" y="2888441"/>
                </a:lnTo>
                <a:lnTo>
                  <a:pt x="520579" y="2856904"/>
                </a:lnTo>
                <a:lnTo>
                  <a:pt x="489811" y="2824613"/>
                </a:lnTo>
                <a:lnTo>
                  <a:pt x="459828" y="2791582"/>
                </a:lnTo>
                <a:lnTo>
                  <a:pt x="430645" y="2757826"/>
                </a:lnTo>
                <a:lnTo>
                  <a:pt x="402239" y="2723312"/>
                </a:lnTo>
                <a:lnTo>
                  <a:pt x="374741" y="2688203"/>
                </a:lnTo>
                <a:lnTo>
                  <a:pt x="348050" y="2652366"/>
                </a:lnTo>
                <a:lnTo>
                  <a:pt x="322220" y="2615866"/>
                </a:lnTo>
                <a:lnTo>
                  <a:pt x="297265" y="2578716"/>
                </a:lnTo>
                <a:lnTo>
                  <a:pt x="273202" y="2540934"/>
                </a:lnTo>
                <a:lnTo>
                  <a:pt x="250045" y="2502534"/>
                </a:lnTo>
                <a:lnTo>
                  <a:pt x="227810" y="2463530"/>
                </a:lnTo>
                <a:lnTo>
                  <a:pt x="206512" y="2423939"/>
                </a:lnTo>
                <a:lnTo>
                  <a:pt x="186165" y="2383775"/>
                </a:lnTo>
                <a:lnTo>
                  <a:pt x="166786" y="2343054"/>
                </a:lnTo>
                <a:lnTo>
                  <a:pt x="148388" y="2301791"/>
                </a:lnTo>
                <a:lnTo>
                  <a:pt x="130988" y="2260001"/>
                </a:lnTo>
                <a:lnTo>
                  <a:pt x="114601" y="2217699"/>
                </a:lnTo>
                <a:lnTo>
                  <a:pt x="99242" y="2174900"/>
                </a:lnTo>
                <a:lnTo>
                  <a:pt x="84925" y="2131620"/>
                </a:lnTo>
                <a:lnTo>
                  <a:pt x="71667" y="2087873"/>
                </a:lnTo>
                <a:lnTo>
                  <a:pt x="59481" y="2043675"/>
                </a:lnTo>
                <a:lnTo>
                  <a:pt x="48385" y="1999041"/>
                </a:lnTo>
                <a:lnTo>
                  <a:pt x="38392" y="1953986"/>
                </a:lnTo>
                <a:lnTo>
                  <a:pt x="29517" y="1908526"/>
                </a:lnTo>
                <a:lnTo>
                  <a:pt x="21777" y="1862675"/>
                </a:lnTo>
                <a:lnTo>
                  <a:pt x="15186" y="1816449"/>
                </a:lnTo>
                <a:lnTo>
                  <a:pt x="9759" y="1769863"/>
                </a:lnTo>
                <a:lnTo>
                  <a:pt x="5512" y="1722931"/>
                </a:lnTo>
                <a:lnTo>
                  <a:pt x="2460" y="1675670"/>
                </a:lnTo>
                <a:lnTo>
                  <a:pt x="617" y="1628095"/>
                </a:lnTo>
                <a:lnTo>
                  <a:pt x="0" y="1580220"/>
                </a:lnTo>
                <a:lnTo>
                  <a:pt x="627" y="1532098"/>
                </a:lnTo>
                <a:lnTo>
                  <a:pt x="2460" y="1484772"/>
                </a:lnTo>
                <a:lnTo>
                  <a:pt x="5512" y="1437512"/>
                </a:lnTo>
                <a:lnTo>
                  <a:pt x="9759" y="1390582"/>
                </a:lnTo>
                <a:lnTo>
                  <a:pt x="15186" y="1343997"/>
                </a:lnTo>
                <a:lnTo>
                  <a:pt x="21777" y="1297772"/>
                </a:lnTo>
                <a:lnTo>
                  <a:pt x="29517" y="1251922"/>
                </a:lnTo>
                <a:lnTo>
                  <a:pt x="38392" y="1206462"/>
                </a:lnTo>
                <a:lnTo>
                  <a:pt x="48385" y="1161408"/>
                </a:lnTo>
                <a:lnTo>
                  <a:pt x="59481" y="1116775"/>
                </a:lnTo>
                <a:lnTo>
                  <a:pt x="71667" y="1072577"/>
                </a:lnTo>
                <a:lnTo>
                  <a:pt x="84925" y="1028831"/>
                </a:lnTo>
                <a:lnTo>
                  <a:pt x="99242" y="985551"/>
                </a:lnTo>
                <a:lnTo>
                  <a:pt x="114601" y="942752"/>
                </a:lnTo>
                <a:lnTo>
                  <a:pt x="130988" y="900449"/>
                </a:lnTo>
                <a:lnTo>
                  <a:pt x="148388" y="858659"/>
                </a:lnTo>
                <a:lnTo>
                  <a:pt x="166786" y="817395"/>
                </a:lnTo>
                <a:lnTo>
                  <a:pt x="186165" y="776674"/>
                </a:lnTo>
                <a:lnTo>
                  <a:pt x="206512" y="736510"/>
                </a:lnTo>
                <a:lnTo>
                  <a:pt x="227810" y="696918"/>
                </a:lnTo>
                <a:lnTo>
                  <a:pt x="250045" y="657914"/>
                </a:lnTo>
                <a:lnTo>
                  <a:pt x="273202" y="619513"/>
                </a:lnTo>
                <a:lnTo>
                  <a:pt x="297265" y="581730"/>
                </a:lnTo>
                <a:lnTo>
                  <a:pt x="322220" y="544580"/>
                </a:lnTo>
                <a:lnTo>
                  <a:pt x="348050" y="508079"/>
                </a:lnTo>
                <a:lnTo>
                  <a:pt x="374741" y="472241"/>
                </a:lnTo>
                <a:lnTo>
                  <a:pt x="402278" y="437081"/>
                </a:lnTo>
                <a:lnTo>
                  <a:pt x="430645" y="402616"/>
                </a:lnTo>
                <a:lnTo>
                  <a:pt x="459828" y="368860"/>
                </a:lnTo>
                <a:lnTo>
                  <a:pt x="489811" y="335828"/>
                </a:lnTo>
                <a:lnTo>
                  <a:pt x="520579" y="303535"/>
                </a:lnTo>
                <a:lnTo>
                  <a:pt x="552116" y="271997"/>
                </a:lnTo>
                <a:lnTo>
                  <a:pt x="584408" y="241229"/>
                </a:lnTo>
                <a:lnTo>
                  <a:pt x="617440" y="211245"/>
                </a:lnTo>
                <a:lnTo>
                  <a:pt x="651196" y="182062"/>
                </a:lnTo>
                <a:lnTo>
                  <a:pt x="685661" y="153694"/>
                </a:lnTo>
                <a:lnTo>
                  <a:pt x="720820" y="126157"/>
                </a:lnTo>
                <a:lnTo>
                  <a:pt x="756657" y="99465"/>
                </a:lnTo>
                <a:lnTo>
                  <a:pt x="793158" y="73634"/>
                </a:lnTo>
                <a:lnTo>
                  <a:pt x="830308" y="48679"/>
                </a:lnTo>
                <a:lnTo>
                  <a:pt x="868091" y="24616"/>
                </a:lnTo>
                <a:lnTo>
                  <a:pt x="906491" y="1458"/>
                </a:lnTo>
                <a:lnTo>
                  <a:pt x="909050" y="0"/>
                </a:lnTo>
                <a:lnTo>
                  <a:pt x="909050" y="55511"/>
                </a:lnTo>
                <a:lnTo>
                  <a:pt x="904725" y="58072"/>
                </a:lnTo>
                <a:lnTo>
                  <a:pt x="866536" y="82008"/>
                </a:lnTo>
                <a:lnTo>
                  <a:pt x="829001" y="106875"/>
                </a:lnTo>
                <a:lnTo>
                  <a:pt x="792135" y="132656"/>
                </a:lnTo>
                <a:lnTo>
                  <a:pt x="755955" y="159334"/>
                </a:lnTo>
                <a:lnTo>
                  <a:pt x="720477" y="186894"/>
                </a:lnTo>
                <a:lnTo>
                  <a:pt x="685718" y="215318"/>
                </a:lnTo>
                <a:lnTo>
                  <a:pt x="651694" y="244592"/>
                </a:lnTo>
                <a:lnTo>
                  <a:pt x="618421" y="274698"/>
                </a:lnTo>
                <a:lnTo>
                  <a:pt x="585915" y="305620"/>
                </a:lnTo>
                <a:lnTo>
                  <a:pt x="554193" y="337343"/>
                </a:lnTo>
                <a:lnTo>
                  <a:pt x="523271" y="369849"/>
                </a:lnTo>
                <a:lnTo>
                  <a:pt x="493165" y="403122"/>
                </a:lnTo>
                <a:lnTo>
                  <a:pt x="463891" y="437147"/>
                </a:lnTo>
                <a:lnTo>
                  <a:pt x="435467" y="471906"/>
                </a:lnTo>
                <a:lnTo>
                  <a:pt x="407907" y="507384"/>
                </a:lnTo>
                <a:lnTo>
                  <a:pt x="381229" y="543564"/>
                </a:lnTo>
                <a:lnTo>
                  <a:pt x="355448" y="580431"/>
                </a:lnTo>
                <a:lnTo>
                  <a:pt x="330582" y="617967"/>
                </a:lnTo>
                <a:lnTo>
                  <a:pt x="306645" y="656156"/>
                </a:lnTo>
                <a:lnTo>
                  <a:pt x="283655" y="694983"/>
                </a:lnTo>
                <a:lnTo>
                  <a:pt x="261628" y="734430"/>
                </a:lnTo>
                <a:lnTo>
                  <a:pt x="240579" y="774482"/>
                </a:lnTo>
                <a:lnTo>
                  <a:pt x="220527" y="815123"/>
                </a:lnTo>
                <a:lnTo>
                  <a:pt x="201485" y="856335"/>
                </a:lnTo>
                <a:lnTo>
                  <a:pt x="183472" y="898103"/>
                </a:lnTo>
                <a:lnTo>
                  <a:pt x="166503" y="940411"/>
                </a:lnTo>
                <a:lnTo>
                  <a:pt x="150594" y="983242"/>
                </a:lnTo>
                <a:lnTo>
                  <a:pt x="135762" y="1026580"/>
                </a:lnTo>
                <a:lnTo>
                  <a:pt x="122023" y="1070408"/>
                </a:lnTo>
                <a:lnTo>
                  <a:pt x="109393" y="1114711"/>
                </a:lnTo>
                <a:lnTo>
                  <a:pt x="97888" y="1159472"/>
                </a:lnTo>
                <a:lnTo>
                  <a:pt x="87526" y="1204675"/>
                </a:lnTo>
                <a:lnTo>
                  <a:pt x="78322" y="1250303"/>
                </a:lnTo>
                <a:lnTo>
                  <a:pt x="70292" y="1296341"/>
                </a:lnTo>
                <a:lnTo>
                  <a:pt x="63453" y="1342772"/>
                </a:lnTo>
                <a:lnTo>
                  <a:pt x="57821" y="1389579"/>
                </a:lnTo>
                <a:lnTo>
                  <a:pt x="53412" y="1436746"/>
                </a:lnTo>
                <a:lnTo>
                  <a:pt x="50242" y="1484258"/>
                </a:lnTo>
                <a:lnTo>
                  <a:pt x="48325" y="1532346"/>
                </a:lnTo>
                <a:lnTo>
                  <a:pt x="47687" y="1580249"/>
                </a:lnTo>
                <a:lnTo>
                  <a:pt x="48329" y="1628397"/>
                </a:lnTo>
                <a:lnTo>
                  <a:pt x="50242" y="1676234"/>
                </a:lnTo>
                <a:lnTo>
                  <a:pt x="53412" y="1723743"/>
                </a:lnTo>
                <a:lnTo>
                  <a:pt x="57821" y="1770909"/>
                </a:lnTo>
                <a:lnTo>
                  <a:pt x="63453" y="1817714"/>
                </a:lnTo>
                <a:lnTo>
                  <a:pt x="70292" y="1864142"/>
                </a:lnTo>
                <a:lnTo>
                  <a:pt x="78322" y="1910177"/>
                </a:lnTo>
                <a:lnTo>
                  <a:pt x="87526" y="1955804"/>
                </a:lnTo>
                <a:lnTo>
                  <a:pt x="97888" y="2001005"/>
                </a:lnTo>
                <a:lnTo>
                  <a:pt x="109393" y="2045764"/>
                </a:lnTo>
                <a:lnTo>
                  <a:pt x="122023" y="2090065"/>
                </a:lnTo>
                <a:lnTo>
                  <a:pt x="135762" y="2133892"/>
                </a:lnTo>
                <a:lnTo>
                  <a:pt x="150594" y="2177228"/>
                </a:lnTo>
                <a:lnTo>
                  <a:pt x="166503" y="2220058"/>
                </a:lnTo>
                <a:lnTo>
                  <a:pt x="183472" y="2262364"/>
                </a:lnTo>
                <a:lnTo>
                  <a:pt x="201485" y="2304132"/>
                </a:lnTo>
                <a:lnTo>
                  <a:pt x="220527" y="2345343"/>
                </a:lnTo>
                <a:lnTo>
                  <a:pt x="240579" y="2385982"/>
                </a:lnTo>
                <a:lnTo>
                  <a:pt x="261628" y="2426033"/>
                </a:lnTo>
                <a:lnTo>
                  <a:pt x="283655" y="2465480"/>
                </a:lnTo>
                <a:lnTo>
                  <a:pt x="306645" y="2504306"/>
                </a:lnTo>
                <a:lnTo>
                  <a:pt x="330582" y="2542495"/>
                </a:lnTo>
                <a:lnTo>
                  <a:pt x="355448" y="2580030"/>
                </a:lnTo>
                <a:lnTo>
                  <a:pt x="381229" y="2616896"/>
                </a:lnTo>
                <a:lnTo>
                  <a:pt x="407907" y="2653075"/>
                </a:lnTo>
                <a:lnTo>
                  <a:pt x="435467" y="2688553"/>
                </a:lnTo>
                <a:lnTo>
                  <a:pt x="463934" y="2723362"/>
                </a:lnTo>
                <a:lnTo>
                  <a:pt x="493165" y="2757336"/>
                </a:lnTo>
                <a:lnTo>
                  <a:pt x="523271" y="2790609"/>
                </a:lnTo>
                <a:lnTo>
                  <a:pt x="554193" y="2823115"/>
                </a:lnTo>
                <a:lnTo>
                  <a:pt x="585915" y="2854837"/>
                </a:lnTo>
                <a:lnTo>
                  <a:pt x="618421" y="2885759"/>
                </a:lnTo>
                <a:lnTo>
                  <a:pt x="651694" y="2915865"/>
                </a:lnTo>
                <a:lnTo>
                  <a:pt x="685718" y="2945139"/>
                </a:lnTo>
                <a:lnTo>
                  <a:pt x="720477" y="2973564"/>
                </a:lnTo>
                <a:lnTo>
                  <a:pt x="755955" y="3001123"/>
                </a:lnTo>
                <a:lnTo>
                  <a:pt x="792135" y="3027802"/>
                </a:lnTo>
                <a:lnTo>
                  <a:pt x="829001" y="3053582"/>
                </a:lnTo>
                <a:lnTo>
                  <a:pt x="866536" y="3078449"/>
                </a:lnTo>
                <a:lnTo>
                  <a:pt x="904725" y="3102386"/>
                </a:lnTo>
                <a:lnTo>
                  <a:pt x="909050" y="3104947"/>
                </a:lnTo>
                <a:lnTo>
                  <a:pt x="909050" y="3160426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1697" y="6017293"/>
            <a:ext cx="766445" cy="2825115"/>
          </a:xfrm>
          <a:custGeom>
            <a:avLst/>
            <a:gdLst/>
            <a:ahLst/>
            <a:cxnLst/>
            <a:rect l="l" t="t" r="r" b="b"/>
            <a:pathLst>
              <a:path w="766444" h="2825115">
                <a:moveTo>
                  <a:pt x="766287" y="2824818"/>
                </a:moveTo>
                <a:lnTo>
                  <a:pt x="698161" y="2777986"/>
                </a:lnTo>
                <a:lnTo>
                  <a:pt x="662291" y="2751235"/>
                </a:lnTo>
                <a:lnTo>
                  <a:pt x="627159" y="2723565"/>
                </a:lnTo>
                <a:lnTo>
                  <a:pt x="592785" y="2694995"/>
                </a:lnTo>
                <a:lnTo>
                  <a:pt x="559187" y="2665542"/>
                </a:lnTo>
                <a:lnTo>
                  <a:pt x="526381" y="2635224"/>
                </a:lnTo>
                <a:lnTo>
                  <a:pt x="494387" y="2604058"/>
                </a:lnTo>
                <a:lnTo>
                  <a:pt x="463222" y="2572064"/>
                </a:lnTo>
                <a:lnTo>
                  <a:pt x="432904" y="2539259"/>
                </a:lnTo>
                <a:lnTo>
                  <a:pt x="403451" y="2505660"/>
                </a:lnTo>
                <a:lnTo>
                  <a:pt x="374881" y="2471286"/>
                </a:lnTo>
                <a:lnTo>
                  <a:pt x="347211" y="2436155"/>
                </a:lnTo>
                <a:lnTo>
                  <a:pt x="320460" y="2400284"/>
                </a:lnTo>
                <a:lnTo>
                  <a:pt x="294646" y="2363691"/>
                </a:lnTo>
                <a:lnTo>
                  <a:pt x="269787" y="2326395"/>
                </a:lnTo>
                <a:lnTo>
                  <a:pt x="245900" y="2288414"/>
                </a:lnTo>
                <a:lnTo>
                  <a:pt x="223003" y="2249765"/>
                </a:lnTo>
                <a:lnTo>
                  <a:pt x="201115" y="2210465"/>
                </a:lnTo>
                <a:lnTo>
                  <a:pt x="180253" y="2170534"/>
                </a:lnTo>
                <a:lnTo>
                  <a:pt x="160436" y="2129989"/>
                </a:lnTo>
                <a:lnTo>
                  <a:pt x="141680" y="2088848"/>
                </a:lnTo>
                <a:lnTo>
                  <a:pt x="124005" y="2047129"/>
                </a:lnTo>
                <a:lnTo>
                  <a:pt x="107427" y="2004850"/>
                </a:lnTo>
                <a:lnTo>
                  <a:pt x="91966" y="1962029"/>
                </a:lnTo>
                <a:lnTo>
                  <a:pt x="77638" y="1918683"/>
                </a:lnTo>
                <a:lnTo>
                  <a:pt x="64463" y="1874831"/>
                </a:lnTo>
                <a:lnTo>
                  <a:pt x="52457" y="1830490"/>
                </a:lnTo>
                <a:lnTo>
                  <a:pt x="41638" y="1785679"/>
                </a:lnTo>
                <a:lnTo>
                  <a:pt x="32026" y="1740415"/>
                </a:lnTo>
                <a:lnTo>
                  <a:pt x="23637" y="1694717"/>
                </a:lnTo>
                <a:lnTo>
                  <a:pt x="16489" y="1648602"/>
                </a:lnTo>
                <a:lnTo>
                  <a:pt x="10600" y="1602088"/>
                </a:lnTo>
                <a:lnTo>
                  <a:pt x="5989" y="1555193"/>
                </a:lnTo>
                <a:lnTo>
                  <a:pt x="2674" y="1507936"/>
                </a:lnTo>
                <a:lnTo>
                  <a:pt x="671" y="1460333"/>
                </a:lnTo>
                <a:lnTo>
                  <a:pt x="0" y="1412403"/>
                </a:lnTo>
                <a:lnTo>
                  <a:pt x="671" y="1364475"/>
                </a:lnTo>
                <a:lnTo>
                  <a:pt x="2674" y="1316873"/>
                </a:lnTo>
                <a:lnTo>
                  <a:pt x="5989" y="1269616"/>
                </a:lnTo>
                <a:lnTo>
                  <a:pt x="10600" y="1222723"/>
                </a:lnTo>
                <a:lnTo>
                  <a:pt x="16489" y="1176210"/>
                </a:lnTo>
                <a:lnTo>
                  <a:pt x="23636" y="1130095"/>
                </a:lnTo>
                <a:lnTo>
                  <a:pt x="32025" y="1084398"/>
                </a:lnTo>
                <a:lnTo>
                  <a:pt x="41638" y="1039135"/>
                </a:lnTo>
                <a:lnTo>
                  <a:pt x="52456" y="994325"/>
                </a:lnTo>
                <a:lnTo>
                  <a:pt x="64462" y="949985"/>
                </a:lnTo>
                <a:lnTo>
                  <a:pt x="77637" y="906133"/>
                </a:lnTo>
                <a:lnTo>
                  <a:pt x="91964" y="862788"/>
                </a:lnTo>
                <a:lnTo>
                  <a:pt x="107426" y="819967"/>
                </a:lnTo>
                <a:lnTo>
                  <a:pt x="124003" y="777688"/>
                </a:lnTo>
                <a:lnTo>
                  <a:pt x="141678" y="735970"/>
                </a:lnTo>
                <a:lnTo>
                  <a:pt x="160433" y="694829"/>
                </a:lnTo>
                <a:lnTo>
                  <a:pt x="180250" y="654285"/>
                </a:lnTo>
                <a:lnTo>
                  <a:pt x="201112" y="614354"/>
                </a:lnTo>
                <a:lnTo>
                  <a:pt x="223000" y="575055"/>
                </a:lnTo>
                <a:lnTo>
                  <a:pt x="245896" y="536406"/>
                </a:lnTo>
                <a:lnTo>
                  <a:pt x="269783" y="498425"/>
                </a:lnTo>
                <a:lnTo>
                  <a:pt x="294642" y="461129"/>
                </a:lnTo>
                <a:lnTo>
                  <a:pt x="320456" y="424537"/>
                </a:lnTo>
                <a:lnTo>
                  <a:pt x="347207" y="388667"/>
                </a:lnTo>
                <a:lnTo>
                  <a:pt x="374876" y="353536"/>
                </a:lnTo>
                <a:lnTo>
                  <a:pt x="403446" y="319162"/>
                </a:lnTo>
                <a:lnTo>
                  <a:pt x="432899" y="285563"/>
                </a:lnTo>
                <a:lnTo>
                  <a:pt x="463217" y="252758"/>
                </a:lnTo>
                <a:lnTo>
                  <a:pt x="494382" y="220764"/>
                </a:lnTo>
                <a:lnTo>
                  <a:pt x="526376" y="189599"/>
                </a:lnTo>
                <a:lnTo>
                  <a:pt x="559181" y="159280"/>
                </a:lnTo>
                <a:lnTo>
                  <a:pt x="592779" y="129827"/>
                </a:lnTo>
                <a:lnTo>
                  <a:pt x="627153" y="101257"/>
                </a:lnTo>
                <a:lnTo>
                  <a:pt x="662284" y="73587"/>
                </a:lnTo>
                <a:lnTo>
                  <a:pt x="698155" y="46837"/>
                </a:lnTo>
                <a:lnTo>
                  <a:pt x="734747" y="21022"/>
                </a:lnTo>
                <a:lnTo>
                  <a:pt x="766287" y="0"/>
                </a:lnTo>
                <a:lnTo>
                  <a:pt x="766287" y="282481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"/>
            <a:ext cx="1219835" cy="987425"/>
          </a:xfrm>
          <a:custGeom>
            <a:avLst/>
            <a:gdLst/>
            <a:ahLst/>
            <a:cxnLst/>
            <a:rect l="l" t="t" r="r" b="b"/>
            <a:pathLst>
              <a:path w="1219835" h="987425">
                <a:moveTo>
                  <a:pt x="232554" y="986968"/>
                </a:moveTo>
                <a:lnTo>
                  <a:pt x="184126" y="985780"/>
                </a:lnTo>
                <a:lnTo>
                  <a:pt x="135816" y="982215"/>
                </a:lnTo>
                <a:lnTo>
                  <a:pt x="87735" y="976285"/>
                </a:lnTo>
                <a:lnTo>
                  <a:pt x="40005" y="968002"/>
                </a:lnTo>
                <a:lnTo>
                  <a:pt x="0" y="959161"/>
                </a:lnTo>
                <a:lnTo>
                  <a:pt x="0" y="0"/>
                </a:lnTo>
                <a:lnTo>
                  <a:pt x="1219520" y="0"/>
                </a:lnTo>
                <a:lnTo>
                  <a:pt x="1219446" y="12114"/>
                </a:lnTo>
                <a:lnTo>
                  <a:pt x="1217662" y="60525"/>
                </a:lnTo>
                <a:lnTo>
                  <a:pt x="1213505" y="108788"/>
                </a:lnTo>
                <a:lnTo>
                  <a:pt x="1206986" y="156792"/>
                </a:lnTo>
                <a:lnTo>
                  <a:pt x="1198119" y="204415"/>
                </a:lnTo>
                <a:lnTo>
                  <a:pt x="1186927" y="251547"/>
                </a:lnTo>
                <a:lnTo>
                  <a:pt x="1173433" y="298072"/>
                </a:lnTo>
                <a:lnTo>
                  <a:pt x="1157676" y="343880"/>
                </a:lnTo>
                <a:lnTo>
                  <a:pt x="1139688" y="388860"/>
                </a:lnTo>
                <a:lnTo>
                  <a:pt x="1119514" y="432902"/>
                </a:lnTo>
                <a:lnTo>
                  <a:pt x="1097204" y="475901"/>
                </a:lnTo>
                <a:lnTo>
                  <a:pt x="1072812" y="517756"/>
                </a:lnTo>
                <a:lnTo>
                  <a:pt x="1046394" y="558361"/>
                </a:lnTo>
                <a:lnTo>
                  <a:pt x="1018018" y="597622"/>
                </a:lnTo>
                <a:lnTo>
                  <a:pt x="987748" y="635442"/>
                </a:lnTo>
                <a:lnTo>
                  <a:pt x="955658" y="671733"/>
                </a:lnTo>
                <a:lnTo>
                  <a:pt x="921828" y="706406"/>
                </a:lnTo>
                <a:lnTo>
                  <a:pt x="886335" y="739375"/>
                </a:lnTo>
                <a:lnTo>
                  <a:pt x="849268" y="770564"/>
                </a:lnTo>
                <a:lnTo>
                  <a:pt x="810717" y="799896"/>
                </a:lnTo>
                <a:lnTo>
                  <a:pt x="770772" y="827300"/>
                </a:lnTo>
                <a:lnTo>
                  <a:pt x="729528" y="852713"/>
                </a:lnTo>
                <a:lnTo>
                  <a:pt x="687089" y="876072"/>
                </a:lnTo>
                <a:lnTo>
                  <a:pt x="643555" y="897320"/>
                </a:lnTo>
                <a:lnTo>
                  <a:pt x="599031" y="916406"/>
                </a:lnTo>
                <a:lnTo>
                  <a:pt x="553622" y="933284"/>
                </a:lnTo>
                <a:lnTo>
                  <a:pt x="507443" y="947915"/>
                </a:lnTo>
                <a:lnTo>
                  <a:pt x="460599" y="960261"/>
                </a:lnTo>
                <a:lnTo>
                  <a:pt x="413209" y="970293"/>
                </a:lnTo>
                <a:lnTo>
                  <a:pt x="365380" y="977988"/>
                </a:lnTo>
                <a:lnTo>
                  <a:pt x="317232" y="983328"/>
                </a:lnTo>
                <a:lnTo>
                  <a:pt x="268880" y="986300"/>
                </a:lnTo>
                <a:lnTo>
                  <a:pt x="232554" y="986968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87720" y="7746166"/>
            <a:ext cx="2200275" cy="2541270"/>
          </a:xfrm>
          <a:custGeom>
            <a:avLst/>
            <a:gdLst/>
            <a:ahLst/>
            <a:cxnLst/>
            <a:rect l="l" t="t" r="r" b="b"/>
            <a:pathLst>
              <a:path w="2200275" h="2541270">
                <a:moveTo>
                  <a:pt x="159929" y="2540832"/>
                </a:moveTo>
                <a:lnTo>
                  <a:pt x="26364" y="2540832"/>
                </a:lnTo>
                <a:lnTo>
                  <a:pt x="19934" y="2496848"/>
                </a:lnTo>
                <a:lnTo>
                  <a:pt x="13867" y="2447679"/>
                </a:lnTo>
                <a:lnTo>
                  <a:pt x="8890" y="2398270"/>
                </a:lnTo>
                <a:lnTo>
                  <a:pt x="4981" y="2348138"/>
                </a:lnTo>
                <a:lnTo>
                  <a:pt x="2219" y="2298471"/>
                </a:lnTo>
                <a:lnTo>
                  <a:pt x="556" y="2248593"/>
                </a:lnTo>
                <a:lnTo>
                  <a:pt x="0" y="2198519"/>
                </a:lnTo>
                <a:lnTo>
                  <a:pt x="558" y="2148293"/>
                </a:lnTo>
                <a:lnTo>
                  <a:pt x="2230" y="2098250"/>
                </a:lnTo>
                <a:lnTo>
                  <a:pt x="5009" y="2048403"/>
                </a:lnTo>
                <a:lnTo>
                  <a:pt x="8890" y="1998768"/>
                </a:lnTo>
                <a:lnTo>
                  <a:pt x="13867" y="1949359"/>
                </a:lnTo>
                <a:lnTo>
                  <a:pt x="19934" y="1900190"/>
                </a:lnTo>
                <a:lnTo>
                  <a:pt x="27085" y="1851276"/>
                </a:lnTo>
                <a:lnTo>
                  <a:pt x="35314" y="1802631"/>
                </a:lnTo>
                <a:lnTo>
                  <a:pt x="44617" y="1754271"/>
                </a:lnTo>
                <a:lnTo>
                  <a:pt x="54986" y="1706209"/>
                </a:lnTo>
                <a:lnTo>
                  <a:pt x="66417" y="1658459"/>
                </a:lnTo>
                <a:lnTo>
                  <a:pt x="78903" y="1611038"/>
                </a:lnTo>
                <a:lnTo>
                  <a:pt x="92439" y="1563958"/>
                </a:lnTo>
                <a:lnTo>
                  <a:pt x="107019" y="1517234"/>
                </a:lnTo>
                <a:lnTo>
                  <a:pt x="122636" y="1470882"/>
                </a:lnTo>
                <a:lnTo>
                  <a:pt x="139287" y="1424915"/>
                </a:lnTo>
                <a:lnTo>
                  <a:pt x="156963" y="1379349"/>
                </a:lnTo>
                <a:lnTo>
                  <a:pt x="175660" y="1334196"/>
                </a:lnTo>
                <a:lnTo>
                  <a:pt x="195373" y="1289473"/>
                </a:lnTo>
                <a:lnTo>
                  <a:pt x="216094" y="1245193"/>
                </a:lnTo>
                <a:lnTo>
                  <a:pt x="237819" y="1201372"/>
                </a:lnTo>
                <a:lnTo>
                  <a:pt x="260542" y="1158023"/>
                </a:lnTo>
                <a:lnTo>
                  <a:pt x="284256" y="1115161"/>
                </a:lnTo>
                <a:lnTo>
                  <a:pt x="308957" y="1072800"/>
                </a:lnTo>
                <a:lnTo>
                  <a:pt x="334637" y="1030956"/>
                </a:lnTo>
                <a:lnTo>
                  <a:pt x="361293" y="989642"/>
                </a:lnTo>
                <a:lnTo>
                  <a:pt x="388917" y="948874"/>
                </a:lnTo>
                <a:lnTo>
                  <a:pt x="417504" y="908665"/>
                </a:lnTo>
                <a:lnTo>
                  <a:pt x="447048" y="869030"/>
                </a:lnTo>
                <a:lnTo>
                  <a:pt x="477544" y="829984"/>
                </a:lnTo>
                <a:lnTo>
                  <a:pt x="508985" y="791541"/>
                </a:lnTo>
                <a:lnTo>
                  <a:pt x="541366" y="753715"/>
                </a:lnTo>
                <a:lnTo>
                  <a:pt x="574681" y="716522"/>
                </a:lnTo>
                <a:lnTo>
                  <a:pt x="608924" y="679975"/>
                </a:lnTo>
                <a:lnTo>
                  <a:pt x="644090" y="644090"/>
                </a:lnTo>
                <a:lnTo>
                  <a:pt x="679975" y="608924"/>
                </a:lnTo>
                <a:lnTo>
                  <a:pt x="716522" y="574681"/>
                </a:lnTo>
                <a:lnTo>
                  <a:pt x="753715" y="541366"/>
                </a:lnTo>
                <a:lnTo>
                  <a:pt x="791541" y="508985"/>
                </a:lnTo>
                <a:lnTo>
                  <a:pt x="829984" y="477544"/>
                </a:lnTo>
                <a:lnTo>
                  <a:pt x="869030" y="447048"/>
                </a:lnTo>
                <a:lnTo>
                  <a:pt x="908665" y="417504"/>
                </a:lnTo>
                <a:lnTo>
                  <a:pt x="948874" y="388917"/>
                </a:lnTo>
                <a:lnTo>
                  <a:pt x="989642" y="361293"/>
                </a:lnTo>
                <a:lnTo>
                  <a:pt x="1030956" y="334637"/>
                </a:lnTo>
                <a:lnTo>
                  <a:pt x="1072800" y="308957"/>
                </a:lnTo>
                <a:lnTo>
                  <a:pt x="1115161" y="284256"/>
                </a:lnTo>
                <a:lnTo>
                  <a:pt x="1158023" y="260542"/>
                </a:lnTo>
                <a:lnTo>
                  <a:pt x="1201372" y="237819"/>
                </a:lnTo>
                <a:lnTo>
                  <a:pt x="1245193" y="216094"/>
                </a:lnTo>
                <a:lnTo>
                  <a:pt x="1289473" y="195373"/>
                </a:lnTo>
                <a:lnTo>
                  <a:pt x="1334196" y="175660"/>
                </a:lnTo>
                <a:lnTo>
                  <a:pt x="1379349" y="156963"/>
                </a:lnTo>
                <a:lnTo>
                  <a:pt x="1424915" y="139287"/>
                </a:lnTo>
                <a:lnTo>
                  <a:pt x="1470882" y="122636"/>
                </a:lnTo>
                <a:lnTo>
                  <a:pt x="1517234" y="107019"/>
                </a:lnTo>
                <a:lnTo>
                  <a:pt x="1563958" y="92439"/>
                </a:lnTo>
                <a:lnTo>
                  <a:pt x="1611038" y="78903"/>
                </a:lnTo>
                <a:lnTo>
                  <a:pt x="1658459" y="66417"/>
                </a:lnTo>
                <a:lnTo>
                  <a:pt x="1706209" y="54986"/>
                </a:lnTo>
                <a:lnTo>
                  <a:pt x="1754271" y="44617"/>
                </a:lnTo>
                <a:lnTo>
                  <a:pt x="1802631" y="35314"/>
                </a:lnTo>
                <a:lnTo>
                  <a:pt x="1851276" y="27085"/>
                </a:lnTo>
                <a:lnTo>
                  <a:pt x="1900190" y="19934"/>
                </a:lnTo>
                <a:lnTo>
                  <a:pt x="1949359" y="13867"/>
                </a:lnTo>
                <a:lnTo>
                  <a:pt x="1998768" y="8890"/>
                </a:lnTo>
                <a:lnTo>
                  <a:pt x="2048403" y="5009"/>
                </a:lnTo>
                <a:lnTo>
                  <a:pt x="2098250" y="2230"/>
                </a:lnTo>
                <a:lnTo>
                  <a:pt x="2148293" y="558"/>
                </a:lnTo>
                <a:lnTo>
                  <a:pt x="2198519" y="0"/>
                </a:lnTo>
                <a:lnTo>
                  <a:pt x="2200279" y="19"/>
                </a:lnTo>
                <a:lnTo>
                  <a:pt x="2200279" y="131805"/>
                </a:lnTo>
                <a:lnTo>
                  <a:pt x="2198519" y="131805"/>
                </a:lnTo>
                <a:lnTo>
                  <a:pt x="2148445" y="132397"/>
                </a:lnTo>
                <a:lnTo>
                  <a:pt x="2098567" y="134168"/>
                </a:lnTo>
                <a:lnTo>
                  <a:pt x="2048899" y="137112"/>
                </a:lnTo>
                <a:lnTo>
                  <a:pt x="1999460" y="141222"/>
                </a:lnTo>
                <a:lnTo>
                  <a:pt x="1950264" y="146491"/>
                </a:lnTo>
                <a:lnTo>
                  <a:pt x="1901328" y="152913"/>
                </a:lnTo>
                <a:lnTo>
                  <a:pt x="1852668" y="160480"/>
                </a:lnTo>
                <a:lnTo>
                  <a:pt x="1804300" y="169186"/>
                </a:lnTo>
                <a:lnTo>
                  <a:pt x="1756240" y="179024"/>
                </a:lnTo>
                <a:lnTo>
                  <a:pt x="1708505" y="189987"/>
                </a:lnTo>
                <a:lnTo>
                  <a:pt x="1661110" y="202069"/>
                </a:lnTo>
                <a:lnTo>
                  <a:pt x="1614071" y="215263"/>
                </a:lnTo>
                <a:lnTo>
                  <a:pt x="1567406" y="229562"/>
                </a:lnTo>
                <a:lnTo>
                  <a:pt x="1521129" y="244960"/>
                </a:lnTo>
                <a:lnTo>
                  <a:pt x="1475258" y="261449"/>
                </a:lnTo>
                <a:lnTo>
                  <a:pt x="1429807" y="279023"/>
                </a:lnTo>
                <a:lnTo>
                  <a:pt x="1384794" y="297675"/>
                </a:lnTo>
                <a:lnTo>
                  <a:pt x="1340235" y="317399"/>
                </a:lnTo>
                <a:lnTo>
                  <a:pt x="1296145" y="338187"/>
                </a:lnTo>
                <a:lnTo>
                  <a:pt x="1252541" y="360033"/>
                </a:lnTo>
                <a:lnTo>
                  <a:pt x="1209439" y="382931"/>
                </a:lnTo>
                <a:lnTo>
                  <a:pt x="1166854" y="406872"/>
                </a:lnTo>
                <a:lnTo>
                  <a:pt x="1124804" y="431852"/>
                </a:lnTo>
                <a:lnTo>
                  <a:pt x="1083305" y="457862"/>
                </a:lnTo>
                <a:lnTo>
                  <a:pt x="1042371" y="484897"/>
                </a:lnTo>
                <a:lnTo>
                  <a:pt x="1002020" y="512949"/>
                </a:lnTo>
                <a:lnTo>
                  <a:pt x="962268" y="542011"/>
                </a:lnTo>
                <a:lnTo>
                  <a:pt x="923131" y="572078"/>
                </a:lnTo>
                <a:lnTo>
                  <a:pt x="884625" y="603141"/>
                </a:lnTo>
                <a:lnTo>
                  <a:pt x="846766" y="635195"/>
                </a:lnTo>
                <a:lnTo>
                  <a:pt x="809570" y="668233"/>
                </a:lnTo>
                <a:lnTo>
                  <a:pt x="773054" y="702248"/>
                </a:lnTo>
                <a:lnTo>
                  <a:pt x="737233" y="737233"/>
                </a:lnTo>
                <a:lnTo>
                  <a:pt x="702248" y="773054"/>
                </a:lnTo>
                <a:lnTo>
                  <a:pt x="668233" y="809570"/>
                </a:lnTo>
                <a:lnTo>
                  <a:pt x="635195" y="846766"/>
                </a:lnTo>
                <a:lnTo>
                  <a:pt x="603141" y="884625"/>
                </a:lnTo>
                <a:lnTo>
                  <a:pt x="572078" y="923131"/>
                </a:lnTo>
                <a:lnTo>
                  <a:pt x="542011" y="962268"/>
                </a:lnTo>
                <a:lnTo>
                  <a:pt x="512949" y="1002020"/>
                </a:lnTo>
                <a:lnTo>
                  <a:pt x="484897" y="1042371"/>
                </a:lnTo>
                <a:lnTo>
                  <a:pt x="457862" y="1083305"/>
                </a:lnTo>
                <a:lnTo>
                  <a:pt x="431852" y="1124804"/>
                </a:lnTo>
                <a:lnTo>
                  <a:pt x="406872" y="1166854"/>
                </a:lnTo>
                <a:lnTo>
                  <a:pt x="382931" y="1209439"/>
                </a:lnTo>
                <a:lnTo>
                  <a:pt x="360033" y="1252541"/>
                </a:lnTo>
                <a:lnTo>
                  <a:pt x="338187" y="1296145"/>
                </a:lnTo>
                <a:lnTo>
                  <a:pt x="317399" y="1340235"/>
                </a:lnTo>
                <a:lnTo>
                  <a:pt x="297675" y="1384794"/>
                </a:lnTo>
                <a:lnTo>
                  <a:pt x="279023" y="1429807"/>
                </a:lnTo>
                <a:lnTo>
                  <a:pt x="261449" y="1475258"/>
                </a:lnTo>
                <a:lnTo>
                  <a:pt x="244960" y="1521129"/>
                </a:lnTo>
                <a:lnTo>
                  <a:pt x="229562" y="1567406"/>
                </a:lnTo>
                <a:lnTo>
                  <a:pt x="215263" y="1614071"/>
                </a:lnTo>
                <a:lnTo>
                  <a:pt x="202069" y="1661110"/>
                </a:lnTo>
                <a:lnTo>
                  <a:pt x="189987" y="1708505"/>
                </a:lnTo>
                <a:lnTo>
                  <a:pt x="179024" y="1756240"/>
                </a:lnTo>
                <a:lnTo>
                  <a:pt x="169186" y="1804300"/>
                </a:lnTo>
                <a:lnTo>
                  <a:pt x="160480" y="1852668"/>
                </a:lnTo>
                <a:lnTo>
                  <a:pt x="152913" y="1901328"/>
                </a:lnTo>
                <a:lnTo>
                  <a:pt x="146491" y="1950264"/>
                </a:lnTo>
                <a:lnTo>
                  <a:pt x="141222" y="1999460"/>
                </a:lnTo>
                <a:lnTo>
                  <a:pt x="137112" y="2048899"/>
                </a:lnTo>
                <a:lnTo>
                  <a:pt x="134168" y="2098567"/>
                </a:lnTo>
                <a:lnTo>
                  <a:pt x="132397" y="2148445"/>
                </a:lnTo>
                <a:lnTo>
                  <a:pt x="131805" y="2198519"/>
                </a:lnTo>
                <a:lnTo>
                  <a:pt x="132403" y="2248745"/>
                </a:lnTo>
                <a:lnTo>
                  <a:pt x="134187" y="2298788"/>
                </a:lnTo>
                <a:lnTo>
                  <a:pt x="137154" y="2348635"/>
                </a:lnTo>
                <a:lnTo>
                  <a:pt x="141222" y="2397578"/>
                </a:lnTo>
                <a:lnTo>
                  <a:pt x="146491" y="2446774"/>
                </a:lnTo>
                <a:lnTo>
                  <a:pt x="152913" y="2495710"/>
                </a:lnTo>
                <a:lnTo>
                  <a:pt x="159929" y="2540832"/>
                </a:lnTo>
                <a:close/>
              </a:path>
              <a:path w="2200275" h="2541270">
                <a:moveTo>
                  <a:pt x="2200279" y="131826"/>
                </a:moveTo>
                <a:lnTo>
                  <a:pt x="2198519" y="131805"/>
                </a:lnTo>
                <a:lnTo>
                  <a:pt x="2200279" y="131805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44536" y="4953060"/>
            <a:ext cx="5943599" cy="5333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59712" y="6441348"/>
            <a:ext cx="7018020" cy="289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95"/>
              </a:spcBef>
            </a:pPr>
            <a:r>
              <a:rPr sz="2300" spc="-145" dirty="0">
                <a:solidFill>
                  <a:srgbClr val="244257"/>
                </a:solidFill>
                <a:latin typeface="Arial"/>
                <a:cs typeface="Arial"/>
              </a:rPr>
              <a:t>MADE </a:t>
            </a:r>
            <a:r>
              <a:rPr sz="2300" spc="-229" dirty="0">
                <a:solidFill>
                  <a:srgbClr val="244257"/>
                </a:solidFill>
                <a:latin typeface="Arial"/>
                <a:cs typeface="Arial"/>
              </a:rPr>
              <a:t>WITHOUT 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long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list </a:t>
            </a:r>
            <a:r>
              <a:rPr sz="2300" spc="8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questionable </a:t>
            </a:r>
            <a:r>
              <a:rPr sz="2300" spc="-20" dirty="0">
                <a:solidFill>
                  <a:srgbClr val="244257"/>
                </a:solidFill>
                <a:latin typeface="Arial"/>
                <a:cs typeface="Arial"/>
              </a:rPr>
              <a:t>ingredients, 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including </a:t>
            </a:r>
            <a:r>
              <a:rPr sz="2300" spc="-65" dirty="0">
                <a:solidFill>
                  <a:srgbClr val="244257"/>
                </a:solidFill>
                <a:latin typeface="Arial"/>
                <a:cs typeface="Arial"/>
              </a:rPr>
              <a:t>Parabens,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Sulphates,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Silicone,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Sulfate, 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Phosphate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name </a:t>
            </a:r>
            <a:r>
              <a:rPr sz="2300" spc="-60" dirty="0">
                <a:solidFill>
                  <a:srgbClr val="244257"/>
                </a:solidFill>
                <a:latin typeface="Arial"/>
                <a:cs typeface="Arial"/>
              </a:rPr>
              <a:t>only 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2300" spc="13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244257"/>
                </a:solidFill>
                <a:latin typeface="Arial"/>
                <a:cs typeface="Arial"/>
              </a:rPr>
              <a:t>few.</a:t>
            </a:r>
            <a:endParaRPr sz="2300">
              <a:latin typeface="Arial"/>
              <a:cs typeface="Arial"/>
            </a:endParaRPr>
          </a:p>
          <a:p>
            <a:pPr marL="862965">
              <a:lnSpc>
                <a:spcPct val="100000"/>
              </a:lnSpc>
              <a:spcBef>
                <a:spcPts val="465"/>
              </a:spcBef>
            </a:pP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Our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products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are </a:t>
            </a:r>
            <a:r>
              <a:rPr sz="2300" spc="-15" dirty="0">
                <a:solidFill>
                  <a:srgbClr val="244257"/>
                </a:solidFill>
                <a:latin typeface="Arial"/>
                <a:cs typeface="Arial"/>
              </a:rPr>
              <a:t>designed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the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highest</a:t>
            </a:r>
            <a:endParaRPr sz="2300">
              <a:latin typeface="Arial"/>
              <a:cs typeface="Arial"/>
            </a:endParaRPr>
          </a:p>
          <a:p>
            <a:pPr marL="137160" marR="129539" algn="ctr">
              <a:lnSpc>
                <a:spcPct val="116799"/>
              </a:lnSpc>
            </a:pPr>
            <a:r>
              <a:rPr sz="2300" spc="-30" dirty="0">
                <a:solidFill>
                  <a:srgbClr val="244257"/>
                </a:solidFill>
                <a:latin typeface="Arial"/>
                <a:cs typeface="Arial"/>
              </a:rPr>
              <a:t>level </a:t>
            </a:r>
            <a:r>
              <a:rPr sz="2300" spc="8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performance, 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efficacy </a:t>
            </a:r>
            <a:r>
              <a:rPr sz="2300" spc="-375" dirty="0">
                <a:solidFill>
                  <a:srgbClr val="244257"/>
                </a:solidFill>
                <a:latin typeface="Arial"/>
                <a:cs typeface="Arial"/>
              </a:rPr>
              <a:t>–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yet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we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have </a:t>
            </a:r>
            <a:r>
              <a:rPr sz="2300" spc="15" dirty="0">
                <a:solidFill>
                  <a:srgbClr val="244257"/>
                </a:solidFill>
                <a:latin typeface="Arial"/>
                <a:cs typeface="Arial"/>
              </a:rPr>
              <a:t>not  </a:t>
            </a:r>
            <a:r>
              <a:rPr sz="2300" spc="-30" dirty="0">
                <a:solidFill>
                  <a:srgbClr val="244257"/>
                </a:solidFill>
                <a:latin typeface="Arial"/>
                <a:cs typeface="Arial"/>
              </a:rPr>
              <a:t>compromised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on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-165" dirty="0">
                <a:solidFill>
                  <a:srgbClr val="244257"/>
                </a:solidFill>
                <a:latin typeface="Arial"/>
                <a:cs typeface="Arial"/>
              </a:rPr>
              <a:t>YOUR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health.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72150" y="1070494"/>
            <a:ext cx="5052060" cy="122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0" marR="5080" indent="-1702435">
              <a:lnSpc>
                <a:spcPct val="106700"/>
              </a:lnSpc>
              <a:spcBef>
                <a:spcPts val="95"/>
              </a:spcBef>
            </a:pPr>
            <a:r>
              <a:rPr sz="3700" spc="409" dirty="0"/>
              <a:t>WHAT</a:t>
            </a:r>
            <a:r>
              <a:rPr sz="3700" spc="340" dirty="0"/>
              <a:t> </a:t>
            </a:r>
            <a:r>
              <a:rPr sz="3700" spc="320" dirty="0"/>
              <a:t>WE'VEDONE  </a:t>
            </a:r>
            <a:r>
              <a:rPr sz="3700" spc="250" dirty="0"/>
              <a:t>RIGHT</a:t>
            </a:r>
            <a:endParaRPr sz="3700"/>
          </a:p>
        </p:txBody>
      </p:sp>
      <p:sp>
        <p:nvSpPr>
          <p:cNvPr id="11" name="object 11"/>
          <p:cNvSpPr txBox="1"/>
          <p:nvPr/>
        </p:nvSpPr>
        <p:spPr>
          <a:xfrm>
            <a:off x="11136434" y="2393754"/>
            <a:ext cx="5725160" cy="1809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7000"/>
              </a:lnSpc>
              <a:spcBef>
                <a:spcPts val="95"/>
              </a:spcBef>
            </a:pPr>
            <a:r>
              <a:rPr sz="2500" spc="-25" dirty="0">
                <a:solidFill>
                  <a:srgbClr val="244257"/>
                </a:solidFill>
                <a:latin typeface="Arial"/>
                <a:cs typeface="Arial"/>
              </a:rPr>
              <a:t>Our </a:t>
            </a:r>
            <a:r>
              <a:rPr sz="2500" dirty="0">
                <a:solidFill>
                  <a:srgbClr val="244257"/>
                </a:solidFill>
                <a:latin typeface="Arial"/>
                <a:cs typeface="Arial"/>
              </a:rPr>
              <a:t>products </a:t>
            </a:r>
            <a:r>
              <a:rPr sz="2500" spc="5" dirty="0">
                <a:solidFill>
                  <a:srgbClr val="244257"/>
                </a:solidFill>
                <a:latin typeface="Arial"/>
                <a:cs typeface="Arial"/>
              </a:rPr>
              <a:t>are </a:t>
            </a:r>
            <a:r>
              <a:rPr sz="2500" spc="-155" dirty="0">
                <a:solidFill>
                  <a:srgbClr val="244257"/>
                </a:solidFill>
                <a:latin typeface="Arial"/>
                <a:cs typeface="Arial"/>
              </a:rPr>
              <a:t>MADE </a:t>
            </a:r>
            <a:r>
              <a:rPr sz="2500" spc="-300" dirty="0">
                <a:solidFill>
                  <a:srgbClr val="244257"/>
                </a:solidFill>
                <a:latin typeface="Arial"/>
                <a:cs typeface="Arial"/>
              </a:rPr>
              <a:t>WITH </a:t>
            </a:r>
            <a:r>
              <a:rPr sz="2500" spc="-150" dirty="0">
                <a:solidFill>
                  <a:srgbClr val="244257"/>
                </a:solidFill>
                <a:latin typeface="Arial"/>
                <a:cs typeface="Arial"/>
              </a:rPr>
              <a:t>LOVE  </a:t>
            </a:r>
            <a:r>
              <a:rPr sz="2500" spc="-65" dirty="0">
                <a:solidFill>
                  <a:srgbClr val="244257"/>
                </a:solidFill>
                <a:latin typeface="Arial"/>
                <a:cs typeface="Arial"/>
              </a:rPr>
              <a:t>using </a:t>
            </a:r>
            <a:r>
              <a:rPr sz="2500" spc="1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500" spc="-55" dirty="0">
                <a:solidFill>
                  <a:srgbClr val="244257"/>
                </a:solidFill>
                <a:latin typeface="Arial"/>
                <a:cs typeface="Arial"/>
              </a:rPr>
              <a:t>most </a:t>
            </a:r>
            <a:r>
              <a:rPr sz="2500" spc="30" dirty="0">
                <a:solidFill>
                  <a:srgbClr val="244257"/>
                </a:solidFill>
                <a:latin typeface="Arial"/>
                <a:cs typeface="Arial"/>
              </a:rPr>
              <a:t>effective, </a:t>
            </a:r>
            <a:r>
              <a:rPr sz="2500" spc="-40" dirty="0">
                <a:solidFill>
                  <a:srgbClr val="244257"/>
                </a:solidFill>
                <a:latin typeface="Arial"/>
                <a:cs typeface="Arial"/>
              </a:rPr>
              <a:t>purest, </a:t>
            </a:r>
            <a:r>
              <a:rPr sz="2500" spc="5" dirty="0">
                <a:solidFill>
                  <a:srgbClr val="244257"/>
                </a:solidFill>
                <a:latin typeface="Arial"/>
                <a:cs typeface="Arial"/>
              </a:rPr>
              <a:t>ethically  </a:t>
            </a:r>
            <a:r>
              <a:rPr sz="2500" spc="-40" dirty="0">
                <a:solidFill>
                  <a:srgbClr val="244257"/>
                </a:solidFill>
                <a:latin typeface="Arial"/>
                <a:cs typeface="Arial"/>
              </a:rPr>
              <a:t>sourced, </a:t>
            </a:r>
            <a:r>
              <a:rPr sz="2500" spc="-10" dirty="0">
                <a:solidFill>
                  <a:srgbClr val="244257"/>
                </a:solidFill>
                <a:latin typeface="Arial"/>
                <a:cs typeface="Arial"/>
              </a:rPr>
              <a:t>cruelty </a:t>
            </a:r>
            <a:r>
              <a:rPr sz="2500" spc="30" dirty="0">
                <a:solidFill>
                  <a:srgbClr val="244257"/>
                </a:solidFill>
                <a:latin typeface="Arial"/>
                <a:cs typeface="Arial"/>
              </a:rPr>
              <a:t>free</a:t>
            </a:r>
            <a:r>
              <a:rPr sz="2500" spc="6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244257"/>
                </a:solidFill>
                <a:latin typeface="Arial"/>
                <a:cs typeface="Arial"/>
              </a:rPr>
              <a:t>ingredients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  <a:tabLst>
                <a:tab pos="2876550" algn="l"/>
              </a:tabLst>
            </a:pPr>
            <a:r>
              <a:rPr sz="2500" spc="75" dirty="0">
                <a:solidFill>
                  <a:srgbClr val="244257"/>
                </a:solidFill>
                <a:latin typeface="Arial"/>
                <a:cs typeface="Arial"/>
              </a:rPr>
              <a:t>to</a:t>
            </a:r>
            <a:r>
              <a:rPr sz="2500" spc="1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244257"/>
                </a:solidFill>
                <a:latin typeface="Arial"/>
                <a:cs typeface="Arial"/>
              </a:rPr>
              <a:t>heal</a:t>
            </a:r>
            <a:r>
              <a:rPr sz="2500" spc="1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500" spc="-35" dirty="0">
                <a:solidFill>
                  <a:srgbClr val="244257"/>
                </a:solidFill>
                <a:latin typeface="Arial"/>
                <a:cs typeface="Arial"/>
              </a:rPr>
              <a:t>Acne-Prone	</a:t>
            </a:r>
            <a:r>
              <a:rPr sz="2500" spc="-95" dirty="0">
                <a:solidFill>
                  <a:srgbClr val="244257"/>
                </a:solidFill>
                <a:latin typeface="Arial"/>
                <a:cs typeface="Arial"/>
              </a:rPr>
              <a:t>skin.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08740"/>
            <a:ext cx="17830800" cy="9867900"/>
          </a:xfrm>
          <a:custGeom>
            <a:avLst/>
            <a:gdLst/>
            <a:ahLst/>
            <a:cxnLst/>
            <a:rect l="l" t="t" r="r" b="b"/>
            <a:pathLst>
              <a:path w="17830800" h="9867900">
                <a:moveTo>
                  <a:pt x="0" y="0"/>
                </a:moveTo>
                <a:lnTo>
                  <a:pt x="17830800" y="0"/>
                </a:lnTo>
                <a:lnTo>
                  <a:pt x="17830800" y="9867900"/>
                </a:lnTo>
                <a:lnTo>
                  <a:pt x="0" y="9867900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2452" y="324883"/>
            <a:ext cx="14926310" cy="15703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55"/>
              </a:spcBef>
            </a:pPr>
            <a:r>
              <a:rPr spc="229" dirty="0"/>
              <a:t>OUR </a:t>
            </a:r>
            <a:r>
              <a:rPr spc="195" dirty="0"/>
              <a:t>UNIQUE </a:t>
            </a:r>
            <a:r>
              <a:rPr spc="175" dirty="0"/>
              <a:t>ACNE </a:t>
            </a:r>
            <a:r>
              <a:rPr spc="200" dirty="0"/>
              <a:t>FIGHTING</a:t>
            </a:r>
            <a:r>
              <a:rPr spc="-290" dirty="0"/>
              <a:t> </a:t>
            </a:r>
            <a:r>
              <a:rPr spc="160" dirty="0"/>
              <a:t>INGREDIENT-  </a:t>
            </a:r>
            <a:r>
              <a:rPr spc="165" dirty="0"/>
              <a:t>PROBIOTIC </a:t>
            </a:r>
            <a:r>
              <a:rPr spc="95" dirty="0"/>
              <a:t>LACTOBACILLUS</a:t>
            </a:r>
            <a:r>
              <a:rPr spc="-10" dirty="0"/>
              <a:t> </a:t>
            </a:r>
            <a:r>
              <a:rPr spc="100" dirty="0"/>
              <a:t>BULGARICUS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452" y="2177134"/>
            <a:ext cx="12389485" cy="5768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spc="-105" dirty="0">
                <a:solidFill>
                  <a:srgbClr val="244257"/>
                </a:solidFill>
                <a:latin typeface="Arial"/>
                <a:cs typeface="Arial"/>
              </a:rPr>
              <a:t>ACB </a:t>
            </a:r>
            <a:r>
              <a:rPr sz="3000" spc="150" dirty="0">
                <a:solidFill>
                  <a:srgbClr val="244257"/>
                </a:solidFill>
                <a:latin typeface="Arial"/>
                <a:cs typeface="Arial"/>
              </a:rPr>
              <a:t>Yogurt </a:t>
            </a:r>
            <a:r>
              <a:rPr sz="3000" spc="95" dirty="0">
                <a:solidFill>
                  <a:srgbClr val="244257"/>
                </a:solidFill>
                <a:latin typeface="Arial"/>
                <a:cs typeface="Arial"/>
              </a:rPr>
              <a:t>Dermal </a:t>
            </a:r>
            <a:r>
              <a:rPr sz="3000" spc="105" dirty="0">
                <a:solidFill>
                  <a:srgbClr val="244257"/>
                </a:solidFill>
                <a:latin typeface="Arial"/>
                <a:cs typeface="Arial"/>
              </a:rPr>
              <a:t>Respiratory </a:t>
            </a:r>
            <a:r>
              <a:rPr sz="3000" spc="114" dirty="0">
                <a:solidFill>
                  <a:srgbClr val="244257"/>
                </a:solidFill>
                <a:latin typeface="Arial"/>
                <a:cs typeface="Arial"/>
              </a:rPr>
              <a:t>Factor</a:t>
            </a:r>
            <a:r>
              <a:rPr sz="3000" spc="-20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3000" spc="-320" dirty="0">
                <a:solidFill>
                  <a:srgbClr val="244257"/>
                </a:solidFill>
                <a:latin typeface="Arial"/>
                <a:cs typeface="Arial"/>
              </a:rPr>
              <a:t>PF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4199"/>
              </a:lnSpc>
              <a:tabLst>
                <a:tab pos="1797050" algn="l"/>
                <a:tab pos="2954655" algn="l"/>
                <a:tab pos="3820160" algn="l"/>
                <a:tab pos="4365625" algn="l"/>
                <a:tab pos="5168265" algn="l"/>
                <a:tab pos="5226050" algn="l"/>
                <a:tab pos="6114415" algn="l"/>
                <a:tab pos="6887209" algn="l"/>
                <a:tab pos="8208645" algn="l"/>
                <a:tab pos="9046845" algn="l"/>
                <a:tab pos="10005060" algn="l"/>
                <a:tab pos="10029825" algn="l"/>
                <a:tab pos="10629900" algn="l"/>
                <a:tab pos="11002645" algn="l"/>
                <a:tab pos="12028170" algn="l"/>
              </a:tabLst>
            </a:pPr>
            <a:r>
              <a:rPr sz="3000" spc="-11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3000" spc="40" dirty="0">
                <a:solidFill>
                  <a:srgbClr val="244257"/>
                </a:solidFill>
                <a:latin typeface="Arial"/>
                <a:cs typeface="Arial"/>
              </a:rPr>
              <a:t>produced </a:t>
            </a:r>
            <a:r>
              <a:rPr sz="3000" spc="-60" dirty="0">
                <a:solidFill>
                  <a:srgbClr val="244257"/>
                </a:solidFill>
                <a:latin typeface="Arial"/>
                <a:cs typeface="Arial"/>
              </a:rPr>
              <a:t>by 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prompting </a:t>
            </a:r>
            <a:r>
              <a:rPr sz="3000" spc="-20" dirty="0">
                <a:solidFill>
                  <a:srgbClr val="244257"/>
                </a:solidFill>
                <a:latin typeface="Arial"/>
                <a:cs typeface="Arial"/>
              </a:rPr>
              <a:t>live </a:t>
            </a:r>
            <a:r>
              <a:rPr sz="3000" spc="10" dirty="0">
                <a:solidFill>
                  <a:srgbClr val="244257"/>
                </a:solidFill>
                <a:latin typeface="Arial"/>
                <a:cs typeface="Arial"/>
              </a:rPr>
              <a:t>Lactobacillus </a:t>
            </a:r>
            <a:r>
              <a:rPr sz="3000" spc="5" dirty="0">
                <a:solidFill>
                  <a:srgbClr val="244257"/>
                </a:solidFill>
                <a:latin typeface="Arial"/>
                <a:cs typeface="Arial"/>
              </a:rPr>
              <a:t>bulgaricus 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3000" spc="10" dirty="0">
                <a:solidFill>
                  <a:srgbClr val="244257"/>
                </a:solidFill>
                <a:latin typeface="Arial"/>
                <a:cs typeface="Arial"/>
              </a:rPr>
              <a:t>secrete  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synergistically </a:t>
            </a:r>
            <a:r>
              <a:rPr sz="3000" spc="50" dirty="0">
                <a:solidFill>
                  <a:srgbClr val="244257"/>
                </a:solidFill>
                <a:latin typeface="Arial"/>
                <a:cs typeface="Arial"/>
              </a:rPr>
              <a:t>active </a:t>
            </a:r>
            <a:r>
              <a:rPr sz="3000" spc="-30" dirty="0">
                <a:solidFill>
                  <a:srgbClr val="244257"/>
                </a:solidFill>
                <a:latin typeface="Arial"/>
                <a:cs typeface="Arial"/>
              </a:rPr>
              <a:t>compounds, </a:t>
            </a:r>
            <a:r>
              <a:rPr sz="3000" spc="-60" dirty="0">
                <a:solidFill>
                  <a:srgbClr val="244257"/>
                </a:solidFill>
                <a:latin typeface="Arial"/>
                <a:cs typeface="Arial"/>
              </a:rPr>
              <a:t>by 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striking </a:t>
            </a:r>
            <a:r>
              <a:rPr sz="3000" spc="3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3000" spc="10" dirty="0">
                <a:solidFill>
                  <a:srgbClr val="244257"/>
                </a:solidFill>
                <a:latin typeface="Arial"/>
                <a:cs typeface="Arial"/>
              </a:rPr>
              <a:t>Lactobacillus 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3000" spc="50" dirty="0">
                <a:solidFill>
                  <a:srgbClr val="244257"/>
                </a:solidFill>
                <a:latin typeface="Arial"/>
                <a:cs typeface="Arial"/>
              </a:rPr>
              <a:t>with  </a:t>
            </a:r>
            <a:r>
              <a:rPr sz="3000" spc="-240" dirty="0">
                <a:solidFill>
                  <a:srgbClr val="244257"/>
                </a:solidFill>
                <a:latin typeface="Arial"/>
                <a:cs typeface="Arial"/>
              </a:rPr>
              <a:t>s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p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120" dirty="0">
                <a:solidFill>
                  <a:srgbClr val="244257"/>
                </a:solidFill>
                <a:latin typeface="Arial"/>
                <a:cs typeface="Arial"/>
              </a:rPr>
              <a:t>c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240" dirty="0">
                <a:solidFill>
                  <a:srgbClr val="244257"/>
                </a:solidFill>
                <a:latin typeface="Arial"/>
                <a:cs typeface="Arial"/>
              </a:rPr>
              <a:t>f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75" dirty="0">
                <a:solidFill>
                  <a:srgbClr val="244257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65" dirty="0">
                <a:solidFill>
                  <a:srgbClr val="244257"/>
                </a:solidFill>
                <a:latin typeface="Arial"/>
                <a:cs typeface="Arial"/>
              </a:rPr>
              <a:t>w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-170" dirty="0">
                <a:solidFill>
                  <a:srgbClr val="244257"/>
                </a:solidFill>
                <a:latin typeface="Arial"/>
                <a:cs typeface="Arial"/>
              </a:rPr>
              <a:t>v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40" dirty="0">
                <a:solidFill>
                  <a:srgbClr val="244257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spc="114" dirty="0">
                <a:solidFill>
                  <a:srgbClr val="244257"/>
                </a:solidFill>
                <a:latin typeface="Arial"/>
                <a:cs typeface="Arial"/>
              </a:rPr>
              <a:t>g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h</a:t>
            </a:r>
            <a:r>
              <a:rPr sz="3000" spc="-285" dirty="0">
                <a:solidFill>
                  <a:srgbClr val="244257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195" dirty="0">
                <a:solidFill>
                  <a:srgbClr val="244257"/>
                </a:solidFill>
                <a:latin typeface="Arial"/>
                <a:cs typeface="Arial"/>
              </a:rPr>
              <a:t>f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-229" dirty="0">
                <a:solidFill>
                  <a:srgbClr val="244257"/>
                </a:solidFill>
                <a:latin typeface="Arial"/>
                <a:cs typeface="Arial"/>
              </a:rPr>
              <a:t>U</a:t>
            </a:r>
            <a:r>
              <a:rPr sz="3000" spc="-75" dirty="0">
                <a:solidFill>
                  <a:srgbClr val="244257"/>
                </a:solidFill>
                <a:latin typeface="Arial"/>
                <a:cs typeface="Arial"/>
              </a:rPr>
              <a:t>V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r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ad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244257"/>
                </a:solidFill>
                <a:latin typeface="Arial"/>
                <a:cs typeface="Arial"/>
              </a:rPr>
              <a:t>.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-459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h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r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u</a:t>
            </a:r>
            <a:r>
              <a:rPr sz="3000" spc="114" dirty="0">
                <a:solidFill>
                  <a:srgbClr val="244257"/>
                </a:solidFill>
                <a:latin typeface="Arial"/>
                <a:cs typeface="Arial"/>
              </a:rPr>
              <a:t>g</a:t>
            </a:r>
            <a:r>
              <a:rPr sz="3000" spc="-130" dirty="0">
                <a:solidFill>
                  <a:srgbClr val="244257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	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u</a:t>
            </a:r>
            <a:r>
              <a:rPr sz="3000" spc="-240" dirty="0">
                <a:solidFill>
                  <a:srgbClr val="244257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195" dirty="0">
                <a:solidFill>
                  <a:srgbClr val="244257"/>
                </a:solidFill>
                <a:latin typeface="Arial"/>
                <a:cs typeface="Arial"/>
              </a:rPr>
              <a:t>f  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b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240" dirty="0">
                <a:solidFill>
                  <a:srgbClr val="244257"/>
                </a:solidFill>
                <a:latin typeface="Arial"/>
                <a:cs typeface="Arial"/>
              </a:rPr>
              <a:t>f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r</a:t>
            </a:r>
            <a:r>
              <a:rPr sz="3000" spc="-150" dirty="0">
                <a:solidFill>
                  <a:srgbClr val="244257"/>
                </a:solidFill>
                <a:latin typeface="Arial"/>
                <a:cs typeface="Arial"/>
              </a:rPr>
              <a:t>m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-130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spc="55" dirty="0">
                <a:solidFill>
                  <a:srgbClr val="244257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-170" dirty="0">
                <a:solidFill>
                  <a:srgbClr val="244257"/>
                </a:solidFill>
                <a:latin typeface="Arial"/>
                <a:cs typeface="Arial"/>
              </a:rPr>
              <a:t>v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r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u</a:t>
            </a:r>
            <a:r>
              <a:rPr sz="3000" spc="-285" dirty="0">
                <a:solidFill>
                  <a:srgbClr val="244257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	</a:t>
            </a:r>
            <a:r>
              <a:rPr sz="3000" spc="240" dirty="0">
                <a:solidFill>
                  <a:srgbClr val="244257"/>
                </a:solidFill>
                <a:latin typeface="Arial"/>
                <a:cs typeface="Arial"/>
              </a:rPr>
              <a:t>f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40" dirty="0">
                <a:solidFill>
                  <a:srgbClr val="244257"/>
                </a:solidFill>
                <a:latin typeface="Arial"/>
                <a:cs typeface="Arial"/>
              </a:rPr>
              <a:t>l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244257"/>
                </a:solidFill>
                <a:latin typeface="Arial"/>
                <a:cs typeface="Arial"/>
              </a:rPr>
              <a:t>r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o</a:t>
            </a:r>
            <a:r>
              <a:rPr sz="3000" spc="-130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120" dirty="0">
                <a:solidFill>
                  <a:srgbClr val="244257"/>
                </a:solidFill>
                <a:latin typeface="Arial"/>
                <a:cs typeface="Arial"/>
              </a:rPr>
              <a:t>c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hn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q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u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-240" dirty="0">
                <a:solidFill>
                  <a:srgbClr val="244257"/>
                </a:solidFill>
                <a:latin typeface="Arial"/>
                <a:cs typeface="Arial"/>
              </a:rPr>
              <a:t>s</a:t>
            </a:r>
            <a:r>
              <a:rPr sz="3000" spc="-135" dirty="0">
                <a:solidFill>
                  <a:srgbClr val="244257"/>
                </a:solidFill>
                <a:latin typeface="Arial"/>
                <a:cs typeface="Arial"/>
              </a:rPr>
              <a:t>,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-240" dirty="0">
                <a:solidFill>
                  <a:srgbClr val="244257"/>
                </a:solidFill>
                <a:latin typeface="Arial"/>
                <a:cs typeface="Arial"/>
              </a:rPr>
              <a:t>s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u</a:t>
            </a:r>
            <a:r>
              <a:rPr sz="3000" spc="120" dirty="0">
                <a:solidFill>
                  <a:srgbClr val="244257"/>
                </a:solidFill>
                <a:latin typeface="Arial"/>
                <a:cs typeface="Arial"/>
              </a:rPr>
              <a:t>c</a:t>
            </a:r>
            <a:r>
              <a:rPr sz="3000" spc="-130" dirty="0">
                <a:solidFill>
                  <a:srgbClr val="244257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	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-285" dirty="0">
                <a:solidFill>
                  <a:srgbClr val="244257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	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spc="114" dirty="0">
                <a:solidFill>
                  <a:srgbClr val="244257"/>
                </a:solidFill>
                <a:latin typeface="Arial"/>
                <a:cs typeface="Arial"/>
              </a:rPr>
              <a:t>g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e</a:t>
            </a:r>
            <a:r>
              <a:rPr sz="3000" spc="-85" dirty="0">
                <a:solidFill>
                  <a:srgbClr val="244257"/>
                </a:solidFill>
                <a:latin typeface="Arial"/>
                <a:cs typeface="Arial"/>
              </a:rPr>
              <a:t>n</a:t>
            </a:r>
            <a:r>
              <a:rPr sz="3000" spc="204" dirty="0">
                <a:solidFill>
                  <a:srgbClr val="244257"/>
                </a:solidFill>
                <a:latin typeface="Arial"/>
                <a:cs typeface="Arial"/>
              </a:rPr>
              <a:t>t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i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3000" spc="-5" dirty="0">
                <a:solidFill>
                  <a:srgbClr val="244257"/>
                </a:solidFill>
                <a:latin typeface="Arial"/>
                <a:cs typeface="Arial"/>
              </a:rPr>
              <a:t>l  </a:t>
            </a:r>
            <a:r>
              <a:rPr sz="3000" spc="85" dirty="0">
                <a:solidFill>
                  <a:srgbClr val="244257"/>
                </a:solidFill>
                <a:latin typeface="Arial"/>
                <a:cs typeface="Arial"/>
              </a:rPr>
              <a:t>flow </a:t>
            </a:r>
            <a:r>
              <a:rPr sz="3000" spc="65" dirty="0">
                <a:solidFill>
                  <a:srgbClr val="244257"/>
                </a:solidFill>
                <a:latin typeface="Arial"/>
                <a:cs typeface="Arial"/>
              </a:rPr>
              <a:t>filtration, </a:t>
            </a:r>
            <a:r>
              <a:rPr sz="3000" spc="-25" dirty="0">
                <a:solidFill>
                  <a:srgbClr val="244257"/>
                </a:solidFill>
                <a:latin typeface="Arial"/>
                <a:cs typeface="Arial"/>
              </a:rPr>
              <a:t>this </a:t>
            </a:r>
            <a:r>
              <a:rPr sz="3000" spc="10" dirty="0">
                <a:solidFill>
                  <a:srgbClr val="244257"/>
                </a:solidFill>
                <a:latin typeface="Arial"/>
                <a:cs typeface="Arial"/>
              </a:rPr>
              <a:t>secretion </a:t>
            </a:r>
            <a:r>
              <a:rPr sz="3000" spc="-11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244257"/>
                </a:solidFill>
                <a:latin typeface="Arial"/>
                <a:cs typeface="Arial"/>
              </a:rPr>
              <a:t>then 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isolated </a:t>
            </a:r>
            <a:r>
              <a:rPr sz="3000" spc="20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3000" spc="65" dirty="0">
                <a:solidFill>
                  <a:srgbClr val="244257"/>
                </a:solidFill>
                <a:latin typeface="Arial"/>
                <a:cs typeface="Arial"/>
              </a:rPr>
              <a:t>extracted </a:t>
            </a:r>
            <a:r>
              <a:rPr sz="3000" spc="15" dirty="0">
                <a:solidFill>
                  <a:srgbClr val="244257"/>
                </a:solidFill>
                <a:latin typeface="Arial"/>
                <a:cs typeface="Arial"/>
              </a:rPr>
              <a:t>from </a:t>
            </a:r>
            <a:r>
              <a:rPr sz="3000" spc="3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3000" spc="-20" dirty="0">
                <a:solidFill>
                  <a:srgbClr val="244257"/>
                </a:solidFill>
                <a:latin typeface="Arial"/>
                <a:cs typeface="Arial"/>
              </a:rPr>
              <a:t>live  </a:t>
            </a:r>
            <a:r>
              <a:rPr sz="3000" spc="80" dirty="0">
                <a:solidFill>
                  <a:srgbClr val="244257"/>
                </a:solidFill>
                <a:latin typeface="Arial"/>
                <a:cs typeface="Arial"/>
              </a:rPr>
              <a:t>bacteria</a:t>
            </a:r>
            <a:r>
              <a:rPr sz="3000" spc="6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3000" spc="40" dirty="0">
                <a:solidFill>
                  <a:srgbClr val="244257"/>
                </a:solidFill>
                <a:latin typeface="Arial"/>
                <a:cs typeface="Arial"/>
              </a:rPr>
              <a:t>cell.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4199"/>
              </a:lnSpc>
              <a:spcBef>
                <a:spcPts val="5"/>
              </a:spcBef>
            </a:pPr>
            <a:r>
              <a:rPr sz="3000" spc="120" dirty="0">
                <a:solidFill>
                  <a:srgbClr val="244257"/>
                </a:solidFill>
                <a:latin typeface="Arial"/>
                <a:cs typeface="Arial"/>
              </a:rPr>
              <a:t>Yogurtene® </a:t>
            </a:r>
            <a:r>
              <a:rPr sz="3000" spc="100" dirty="0">
                <a:solidFill>
                  <a:srgbClr val="244257"/>
                </a:solidFill>
                <a:latin typeface="Arial"/>
                <a:cs typeface="Arial"/>
              </a:rPr>
              <a:t>Balance </a:t>
            </a:r>
            <a:r>
              <a:rPr sz="3000" spc="-25" dirty="0">
                <a:solidFill>
                  <a:srgbClr val="244257"/>
                </a:solidFill>
                <a:latin typeface="Arial"/>
                <a:cs typeface="Arial"/>
              </a:rPr>
              <a:t>combines </a:t>
            </a:r>
            <a:r>
              <a:rPr sz="3000" spc="3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3000" spc="-120" dirty="0">
                <a:solidFill>
                  <a:srgbClr val="244257"/>
                </a:solidFill>
                <a:latin typeface="Arial"/>
                <a:cs typeface="Arial"/>
              </a:rPr>
              <a:t>skin </a:t>
            </a:r>
            <a:r>
              <a:rPr sz="3000" spc="35" dirty="0">
                <a:solidFill>
                  <a:srgbClr val="244257"/>
                </a:solidFill>
                <a:latin typeface="Arial"/>
                <a:cs typeface="Arial"/>
              </a:rPr>
              <a:t>benefits </a:t>
            </a:r>
            <a:r>
              <a:rPr sz="3000" spc="114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3000" spc="15" dirty="0">
                <a:solidFill>
                  <a:srgbClr val="244257"/>
                </a:solidFill>
                <a:latin typeface="Arial"/>
                <a:cs typeface="Arial"/>
              </a:rPr>
              <a:t>Yogurt </a:t>
            </a:r>
            <a:r>
              <a:rPr sz="3000" spc="50" dirty="0">
                <a:solidFill>
                  <a:srgbClr val="244257"/>
                </a:solidFill>
                <a:latin typeface="Arial"/>
                <a:cs typeface="Arial"/>
              </a:rPr>
              <a:t>with </a:t>
            </a:r>
            <a:r>
              <a:rPr sz="3000" spc="30" dirty="0">
                <a:solidFill>
                  <a:srgbClr val="244257"/>
                </a:solidFill>
                <a:latin typeface="Arial"/>
                <a:cs typeface="Arial"/>
              </a:rPr>
              <a:t>the  </a:t>
            </a:r>
            <a:r>
              <a:rPr sz="3000" spc="70" dirty="0">
                <a:solidFill>
                  <a:srgbClr val="244257"/>
                </a:solidFill>
                <a:latin typeface="Arial"/>
                <a:cs typeface="Arial"/>
              </a:rPr>
              <a:t>prebiotic </a:t>
            </a:r>
            <a:r>
              <a:rPr sz="3000" spc="45" dirty="0">
                <a:solidFill>
                  <a:srgbClr val="244257"/>
                </a:solidFill>
                <a:latin typeface="Arial"/>
                <a:cs typeface="Arial"/>
              </a:rPr>
              <a:t>activity </a:t>
            </a:r>
            <a:r>
              <a:rPr sz="3000" spc="114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3000" spc="-60" dirty="0">
                <a:solidFill>
                  <a:srgbClr val="244257"/>
                </a:solidFill>
                <a:latin typeface="Arial"/>
                <a:cs typeface="Arial"/>
              </a:rPr>
              <a:t>Inulin, </a:t>
            </a:r>
            <a:r>
              <a:rPr sz="3000" spc="5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3000" spc="45" dirty="0">
                <a:solidFill>
                  <a:srgbClr val="244257"/>
                </a:solidFill>
                <a:latin typeface="Arial"/>
                <a:cs typeface="Arial"/>
              </a:rPr>
              <a:t>vegetable </a:t>
            </a:r>
            <a:r>
              <a:rPr sz="3000" spc="30" dirty="0">
                <a:solidFill>
                  <a:srgbClr val="244257"/>
                </a:solidFill>
                <a:latin typeface="Arial"/>
                <a:cs typeface="Arial"/>
              </a:rPr>
              <a:t>fructose </a:t>
            </a:r>
            <a:r>
              <a:rPr sz="3000" spc="15" dirty="0">
                <a:solidFill>
                  <a:srgbClr val="244257"/>
                </a:solidFill>
                <a:latin typeface="Arial"/>
                <a:cs typeface="Arial"/>
              </a:rPr>
              <a:t>polysaccharide </a:t>
            </a:r>
            <a:r>
              <a:rPr sz="3000" spc="10" dirty="0">
                <a:solidFill>
                  <a:srgbClr val="244257"/>
                </a:solidFill>
                <a:latin typeface="Arial"/>
                <a:cs typeface="Arial"/>
              </a:rPr>
              <a:t>derived  </a:t>
            </a:r>
            <a:r>
              <a:rPr sz="3000" spc="15" dirty="0">
                <a:solidFill>
                  <a:srgbClr val="244257"/>
                </a:solidFill>
                <a:latin typeface="Arial"/>
                <a:cs typeface="Arial"/>
              </a:rPr>
              <a:t>from</a:t>
            </a:r>
            <a:r>
              <a:rPr sz="3000" spc="6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244257"/>
                </a:solidFill>
                <a:latin typeface="Arial"/>
                <a:cs typeface="Arial"/>
              </a:rPr>
              <a:t>chicory.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35443" y="0"/>
            <a:ext cx="2152650" cy="2153285"/>
          </a:xfrm>
          <a:custGeom>
            <a:avLst/>
            <a:gdLst/>
            <a:ahLst/>
            <a:cxnLst/>
            <a:rect l="l" t="t" r="r" b="b"/>
            <a:pathLst>
              <a:path w="2152650" h="2153285">
                <a:moveTo>
                  <a:pt x="2152553" y="2152742"/>
                </a:moveTo>
                <a:lnTo>
                  <a:pt x="2104651" y="2152216"/>
                </a:lnTo>
                <a:lnTo>
                  <a:pt x="2056908" y="2150642"/>
                </a:lnTo>
                <a:lnTo>
                  <a:pt x="2009429" y="2148032"/>
                </a:lnTo>
                <a:lnTo>
                  <a:pt x="1962225" y="2144397"/>
                </a:lnTo>
                <a:lnTo>
                  <a:pt x="1915308" y="2139748"/>
                </a:lnTo>
                <a:lnTo>
                  <a:pt x="1868689" y="2134095"/>
                </a:lnTo>
                <a:lnTo>
                  <a:pt x="1822378" y="2127451"/>
                </a:lnTo>
                <a:lnTo>
                  <a:pt x="1776386" y="2119826"/>
                </a:lnTo>
                <a:lnTo>
                  <a:pt x="1730726" y="2111232"/>
                </a:lnTo>
                <a:lnTo>
                  <a:pt x="1685407" y="2101678"/>
                </a:lnTo>
                <a:lnTo>
                  <a:pt x="1640440" y="2091176"/>
                </a:lnTo>
                <a:lnTo>
                  <a:pt x="1595838" y="2079738"/>
                </a:lnTo>
                <a:lnTo>
                  <a:pt x="1551610" y="2067374"/>
                </a:lnTo>
                <a:lnTo>
                  <a:pt x="1507768" y="2054095"/>
                </a:lnTo>
                <a:lnTo>
                  <a:pt x="1464322" y="2039912"/>
                </a:lnTo>
                <a:lnTo>
                  <a:pt x="1421285" y="2024837"/>
                </a:lnTo>
                <a:lnTo>
                  <a:pt x="1378666" y="2008880"/>
                </a:lnTo>
                <a:lnTo>
                  <a:pt x="1336477" y="1992052"/>
                </a:lnTo>
                <a:lnTo>
                  <a:pt x="1294729" y="1974364"/>
                </a:lnTo>
                <a:lnTo>
                  <a:pt x="1253432" y="1955828"/>
                </a:lnTo>
                <a:lnTo>
                  <a:pt x="1212599" y="1936454"/>
                </a:lnTo>
                <a:lnTo>
                  <a:pt x="1172239" y="1916254"/>
                </a:lnTo>
                <a:lnTo>
                  <a:pt x="1132365" y="1895238"/>
                </a:lnTo>
                <a:lnTo>
                  <a:pt x="1092986" y="1873417"/>
                </a:lnTo>
                <a:lnTo>
                  <a:pt x="1054115" y="1850803"/>
                </a:lnTo>
                <a:lnTo>
                  <a:pt x="1015761" y="1827407"/>
                </a:lnTo>
                <a:lnTo>
                  <a:pt x="977937" y="1803238"/>
                </a:lnTo>
                <a:lnTo>
                  <a:pt x="940652" y="1778310"/>
                </a:lnTo>
                <a:lnTo>
                  <a:pt x="903919" y="1752632"/>
                </a:lnTo>
                <a:lnTo>
                  <a:pt x="867747" y="1726215"/>
                </a:lnTo>
                <a:lnTo>
                  <a:pt x="832149" y="1699071"/>
                </a:lnTo>
                <a:lnTo>
                  <a:pt x="797135" y="1671210"/>
                </a:lnTo>
                <a:lnTo>
                  <a:pt x="762716" y="1642645"/>
                </a:lnTo>
                <a:lnTo>
                  <a:pt x="728903" y="1613384"/>
                </a:lnTo>
                <a:lnTo>
                  <a:pt x="695708" y="1583441"/>
                </a:lnTo>
                <a:lnTo>
                  <a:pt x="663140" y="1552825"/>
                </a:lnTo>
                <a:lnTo>
                  <a:pt x="631212" y="1521548"/>
                </a:lnTo>
                <a:lnTo>
                  <a:pt x="599934" y="1489620"/>
                </a:lnTo>
                <a:lnTo>
                  <a:pt x="569318" y="1457054"/>
                </a:lnTo>
                <a:lnTo>
                  <a:pt x="539374" y="1423859"/>
                </a:lnTo>
                <a:lnTo>
                  <a:pt x="510113" y="1390046"/>
                </a:lnTo>
                <a:lnTo>
                  <a:pt x="481546" y="1355628"/>
                </a:lnTo>
                <a:lnTo>
                  <a:pt x="453685" y="1320614"/>
                </a:lnTo>
                <a:lnTo>
                  <a:pt x="426541" y="1285017"/>
                </a:lnTo>
                <a:lnTo>
                  <a:pt x="400123" y="1248846"/>
                </a:lnTo>
                <a:lnTo>
                  <a:pt x="374445" y="1212113"/>
                </a:lnTo>
                <a:lnTo>
                  <a:pt x="349515" y="1174829"/>
                </a:lnTo>
                <a:lnTo>
                  <a:pt x="325346" y="1137004"/>
                </a:lnTo>
                <a:lnTo>
                  <a:pt x="301949" y="1098651"/>
                </a:lnTo>
                <a:lnTo>
                  <a:pt x="279334" y="1059780"/>
                </a:lnTo>
                <a:lnTo>
                  <a:pt x="257513" y="1020402"/>
                </a:lnTo>
                <a:lnTo>
                  <a:pt x="236496" y="980527"/>
                </a:lnTo>
                <a:lnTo>
                  <a:pt x="216295" y="940168"/>
                </a:lnTo>
                <a:lnTo>
                  <a:pt x="196921" y="899335"/>
                </a:lnTo>
                <a:lnTo>
                  <a:pt x="178384" y="858039"/>
                </a:lnTo>
                <a:lnTo>
                  <a:pt x="160696" y="816291"/>
                </a:lnTo>
                <a:lnTo>
                  <a:pt x="143868" y="774102"/>
                </a:lnTo>
                <a:lnTo>
                  <a:pt x="127910" y="731483"/>
                </a:lnTo>
                <a:lnTo>
                  <a:pt x="112834" y="688445"/>
                </a:lnTo>
                <a:lnTo>
                  <a:pt x="98559" y="644698"/>
                </a:lnTo>
                <a:lnTo>
                  <a:pt x="85317" y="600962"/>
                </a:lnTo>
                <a:lnTo>
                  <a:pt x="72980" y="556824"/>
                </a:lnTo>
                <a:lnTo>
                  <a:pt x="61561" y="512297"/>
                </a:lnTo>
                <a:lnTo>
                  <a:pt x="51066" y="467359"/>
                </a:lnTo>
                <a:lnTo>
                  <a:pt x="41512" y="422040"/>
                </a:lnTo>
                <a:lnTo>
                  <a:pt x="32917" y="376379"/>
                </a:lnTo>
                <a:lnTo>
                  <a:pt x="25291" y="330387"/>
                </a:lnTo>
                <a:lnTo>
                  <a:pt x="18647" y="284076"/>
                </a:lnTo>
                <a:lnTo>
                  <a:pt x="12995" y="237455"/>
                </a:lnTo>
                <a:lnTo>
                  <a:pt x="8345" y="190538"/>
                </a:lnTo>
                <a:lnTo>
                  <a:pt x="4710" y="143333"/>
                </a:lnTo>
                <a:lnTo>
                  <a:pt x="2100" y="95853"/>
                </a:lnTo>
                <a:lnTo>
                  <a:pt x="525" y="48109"/>
                </a:lnTo>
                <a:lnTo>
                  <a:pt x="0" y="0"/>
                </a:lnTo>
                <a:lnTo>
                  <a:pt x="56132" y="0"/>
                </a:lnTo>
                <a:lnTo>
                  <a:pt x="56673" y="48184"/>
                </a:lnTo>
                <a:lnTo>
                  <a:pt x="58292" y="95963"/>
                </a:lnTo>
                <a:lnTo>
                  <a:pt x="60977" y="143468"/>
                </a:lnTo>
                <a:lnTo>
                  <a:pt x="64715" y="190689"/>
                </a:lnTo>
                <a:lnTo>
                  <a:pt x="69495" y="237615"/>
                </a:lnTo>
                <a:lnTo>
                  <a:pt x="75305" y="284232"/>
                </a:lnTo>
                <a:lnTo>
                  <a:pt x="82134" y="330530"/>
                </a:lnTo>
                <a:lnTo>
                  <a:pt x="89970" y="376498"/>
                </a:lnTo>
                <a:lnTo>
                  <a:pt x="98801" y="422122"/>
                </a:lnTo>
                <a:lnTo>
                  <a:pt x="108616" y="467393"/>
                </a:lnTo>
                <a:lnTo>
                  <a:pt x="119410" y="512326"/>
                </a:lnTo>
                <a:lnTo>
                  <a:pt x="131180" y="556929"/>
                </a:lnTo>
                <a:lnTo>
                  <a:pt x="143906" y="601157"/>
                </a:lnTo>
                <a:lnTo>
                  <a:pt x="157579" y="644999"/>
                </a:lnTo>
                <a:lnTo>
                  <a:pt x="172036" y="688023"/>
                </a:lnTo>
                <a:lnTo>
                  <a:pt x="187508" y="730922"/>
                </a:lnTo>
                <a:lnTo>
                  <a:pt x="203882" y="773387"/>
                </a:lnTo>
                <a:lnTo>
                  <a:pt x="221147" y="815403"/>
                </a:lnTo>
                <a:lnTo>
                  <a:pt x="239290" y="856961"/>
                </a:lnTo>
                <a:lnTo>
                  <a:pt x="258300" y="898047"/>
                </a:lnTo>
                <a:lnTo>
                  <a:pt x="278166" y="938651"/>
                </a:lnTo>
                <a:lnTo>
                  <a:pt x="298876" y="978761"/>
                </a:lnTo>
                <a:lnTo>
                  <a:pt x="320418" y="1018365"/>
                </a:lnTo>
                <a:lnTo>
                  <a:pt x="342780" y="1057452"/>
                </a:lnTo>
                <a:lnTo>
                  <a:pt x="365951" y="1096010"/>
                </a:lnTo>
                <a:lnTo>
                  <a:pt x="389919" y="1134026"/>
                </a:lnTo>
                <a:lnTo>
                  <a:pt x="414673" y="1171491"/>
                </a:lnTo>
                <a:lnTo>
                  <a:pt x="440201" y="1208391"/>
                </a:lnTo>
                <a:lnTo>
                  <a:pt x="466491" y="1244716"/>
                </a:lnTo>
                <a:lnTo>
                  <a:pt x="493531" y="1280453"/>
                </a:lnTo>
                <a:lnTo>
                  <a:pt x="521311" y="1315591"/>
                </a:lnTo>
                <a:lnTo>
                  <a:pt x="549817" y="1350119"/>
                </a:lnTo>
                <a:lnTo>
                  <a:pt x="579040" y="1384024"/>
                </a:lnTo>
                <a:lnTo>
                  <a:pt x="608966" y="1417295"/>
                </a:lnTo>
                <a:lnTo>
                  <a:pt x="639584" y="1449920"/>
                </a:lnTo>
                <a:lnTo>
                  <a:pt x="670883" y="1481888"/>
                </a:lnTo>
                <a:lnTo>
                  <a:pt x="702852" y="1513188"/>
                </a:lnTo>
                <a:lnTo>
                  <a:pt x="735477" y="1543806"/>
                </a:lnTo>
                <a:lnTo>
                  <a:pt x="768748" y="1573732"/>
                </a:lnTo>
                <a:lnTo>
                  <a:pt x="802654" y="1602955"/>
                </a:lnTo>
                <a:lnTo>
                  <a:pt x="837181" y="1631462"/>
                </a:lnTo>
                <a:lnTo>
                  <a:pt x="872319" y="1659241"/>
                </a:lnTo>
                <a:lnTo>
                  <a:pt x="908057" y="1686282"/>
                </a:lnTo>
                <a:lnTo>
                  <a:pt x="944382" y="1712572"/>
                </a:lnTo>
                <a:lnTo>
                  <a:pt x="981282" y="1738100"/>
                </a:lnTo>
                <a:lnTo>
                  <a:pt x="1018747" y="1762853"/>
                </a:lnTo>
                <a:lnTo>
                  <a:pt x="1056764" y="1786822"/>
                </a:lnTo>
                <a:lnTo>
                  <a:pt x="1095322" y="1809993"/>
                </a:lnTo>
                <a:lnTo>
                  <a:pt x="1134409" y="1832356"/>
                </a:lnTo>
                <a:lnTo>
                  <a:pt x="1174013" y="1853898"/>
                </a:lnTo>
                <a:lnTo>
                  <a:pt x="1214124" y="1874607"/>
                </a:lnTo>
                <a:lnTo>
                  <a:pt x="1254728" y="1894473"/>
                </a:lnTo>
                <a:lnTo>
                  <a:pt x="1295815" y="1913484"/>
                </a:lnTo>
                <a:lnTo>
                  <a:pt x="1337373" y="1931627"/>
                </a:lnTo>
                <a:lnTo>
                  <a:pt x="1379390" y="1948892"/>
                </a:lnTo>
                <a:lnTo>
                  <a:pt x="1421855" y="1965266"/>
                </a:lnTo>
                <a:lnTo>
                  <a:pt x="1464756" y="1980738"/>
                </a:lnTo>
                <a:lnTo>
                  <a:pt x="1508080" y="1995297"/>
                </a:lnTo>
                <a:lnTo>
                  <a:pt x="1551818" y="2008930"/>
                </a:lnTo>
                <a:lnTo>
                  <a:pt x="1595956" y="2021626"/>
                </a:lnTo>
                <a:lnTo>
                  <a:pt x="1640484" y="2033373"/>
                </a:lnTo>
                <a:lnTo>
                  <a:pt x="1685389" y="2044160"/>
                </a:lnTo>
                <a:lnTo>
                  <a:pt x="1730660" y="2053975"/>
                </a:lnTo>
                <a:lnTo>
                  <a:pt x="1776286" y="2062806"/>
                </a:lnTo>
                <a:lnTo>
                  <a:pt x="1822254" y="2070642"/>
                </a:lnTo>
                <a:lnTo>
                  <a:pt x="1868554" y="2077471"/>
                </a:lnTo>
                <a:lnTo>
                  <a:pt x="1915172" y="2083281"/>
                </a:lnTo>
                <a:lnTo>
                  <a:pt x="1962099" y="2088061"/>
                </a:lnTo>
                <a:lnTo>
                  <a:pt x="2009321" y="2091799"/>
                </a:lnTo>
                <a:lnTo>
                  <a:pt x="2056828" y="2094484"/>
                </a:lnTo>
                <a:lnTo>
                  <a:pt x="2104608" y="2096103"/>
                </a:lnTo>
                <a:lnTo>
                  <a:pt x="2152553" y="2096644"/>
                </a:lnTo>
                <a:lnTo>
                  <a:pt x="2152553" y="2152742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03487" y="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10">
                <a:moveTo>
                  <a:pt x="1984509" y="1984724"/>
                </a:moveTo>
                <a:lnTo>
                  <a:pt x="1936460" y="1984149"/>
                </a:lnTo>
                <a:lnTo>
                  <a:pt x="1888594" y="1982432"/>
                </a:lnTo>
                <a:lnTo>
                  <a:pt x="1841018" y="1979585"/>
                </a:lnTo>
                <a:lnTo>
                  <a:pt x="1793747" y="1975623"/>
                </a:lnTo>
                <a:lnTo>
                  <a:pt x="1746793" y="1970557"/>
                </a:lnTo>
                <a:lnTo>
                  <a:pt x="1700169" y="1964402"/>
                </a:lnTo>
                <a:lnTo>
                  <a:pt x="1653889" y="1957171"/>
                </a:lnTo>
                <a:lnTo>
                  <a:pt x="1607965" y="1948875"/>
                </a:lnTo>
                <a:lnTo>
                  <a:pt x="1562410" y="1939529"/>
                </a:lnTo>
                <a:lnTo>
                  <a:pt x="1517238" y="1929146"/>
                </a:lnTo>
                <a:lnTo>
                  <a:pt x="1472461" y="1917739"/>
                </a:lnTo>
                <a:lnTo>
                  <a:pt x="1428094" y="1905320"/>
                </a:lnTo>
                <a:lnTo>
                  <a:pt x="1384148" y="1891904"/>
                </a:lnTo>
                <a:lnTo>
                  <a:pt x="1340637" y="1877502"/>
                </a:lnTo>
                <a:lnTo>
                  <a:pt x="1297575" y="1862128"/>
                </a:lnTo>
                <a:lnTo>
                  <a:pt x="1254973" y="1845796"/>
                </a:lnTo>
                <a:lnTo>
                  <a:pt x="1212846" y="1828518"/>
                </a:lnTo>
                <a:lnTo>
                  <a:pt x="1171206" y="1810307"/>
                </a:lnTo>
                <a:lnTo>
                  <a:pt x="1130067" y="1791177"/>
                </a:lnTo>
                <a:lnTo>
                  <a:pt x="1089441" y="1771140"/>
                </a:lnTo>
                <a:lnTo>
                  <a:pt x="1049341" y="1750211"/>
                </a:lnTo>
                <a:lnTo>
                  <a:pt x="1009782" y="1728400"/>
                </a:lnTo>
                <a:lnTo>
                  <a:pt x="970775" y="1705723"/>
                </a:lnTo>
                <a:lnTo>
                  <a:pt x="932334" y="1682192"/>
                </a:lnTo>
                <a:lnTo>
                  <a:pt x="894473" y="1657820"/>
                </a:lnTo>
                <a:lnTo>
                  <a:pt x="857203" y="1632620"/>
                </a:lnTo>
                <a:lnTo>
                  <a:pt x="820539" y="1606605"/>
                </a:lnTo>
                <a:lnTo>
                  <a:pt x="784493" y="1579788"/>
                </a:lnTo>
                <a:lnTo>
                  <a:pt x="749078" y="1552183"/>
                </a:lnTo>
                <a:lnTo>
                  <a:pt x="714308" y="1523803"/>
                </a:lnTo>
                <a:lnTo>
                  <a:pt x="680195" y="1494660"/>
                </a:lnTo>
                <a:lnTo>
                  <a:pt x="646753" y="1464768"/>
                </a:lnTo>
                <a:lnTo>
                  <a:pt x="613995" y="1434140"/>
                </a:lnTo>
                <a:lnTo>
                  <a:pt x="581934" y="1402788"/>
                </a:lnTo>
                <a:lnTo>
                  <a:pt x="550582" y="1370727"/>
                </a:lnTo>
                <a:lnTo>
                  <a:pt x="519954" y="1337969"/>
                </a:lnTo>
                <a:lnTo>
                  <a:pt x="490062" y="1304527"/>
                </a:lnTo>
                <a:lnTo>
                  <a:pt x="460919" y="1270414"/>
                </a:lnTo>
                <a:lnTo>
                  <a:pt x="432539" y="1235644"/>
                </a:lnTo>
                <a:lnTo>
                  <a:pt x="404934" y="1200229"/>
                </a:lnTo>
                <a:lnTo>
                  <a:pt x="378118" y="1164183"/>
                </a:lnTo>
                <a:lnTo>
                  <a:pt x="352103" y="1127518"/>
                </a:lnTo>
                <a:lnTo>
                  <a:pt x="326903" y="1090248"/>
                </a:lnTo>
                <a:lnTo>
                  <a:pt x="302531" y="1052386"/>
                </a:lnTo>
                <a:lnTo>
                  <a:pt x="279000" y="1013945"/>
                </a:lnTo>
                <a:lnTo>
                  <a:pt x="256322" y="974939"/>
                </a:lnTo>
                <a:lnTo>
                  <a:pt x="234512" y="935379"/>
                </a:lnTo>
                <a:lnTo>
                  <a:pt x="213582" y="895279"/>
                </a:lnTo>
                <a:lnTo>
                  <a:pt x="193546" y="854653"/>
                </a:lnTo>
                <a:lnTo>
                  <a:pt x="174416" y="813514"/>
                </a:lnTo>
                <a:lnTo>
                  <a:pt x="156205" y="771873"/>
                </a:lnTo>
                <a:lnTo>
                  <a:pt x="138927" y="729746"/>
                </a:lnTo>
                <a:lnTo>
                  <a:pt x="122595" y="687144"/>
                </a:lnTo>
                <a:lnTo>
                  <a:pt x="107221" y="644081"/>
                </a:lnTo>
                <a:lnTo>
                  <a:pt x="92820" y="600570"/>
                </a:lnTo>
                <a:lnTo>
                  <a:pt x="79403" y="556624"/>
                </a:lnTo>
                <a:lnTo>
                  <a:pt x="66984" y="512256"/>
                </a:lnTo>
                <a:lnTo>
                  <a:pt x="55577" y="467480"/>
                </a:lnTo>
                <a:lnTo>
                  <a:pt x="45194" y="422307"/>
                </a:lnTo>
                <a:lnTo>
                  <a:pt x="35848" y="376753"/>
                </a:lnTo>
                <a:lnTo>
                  <a:pt x="27553" y="330828"/>
                </a:lnTo>
                <a:lnTo>
                  <a:pt x="20321" y="284547"/>
                </a:lnTo>
                <a:lnTo>
                  <a:pt x="14166" y="237923"/>
                </a:lnTo>
                <a:lnTo>
                  <a:pt x="9100" y="190969"/>
                </a:lnTo>
                <a:lnTo>
                  <a:pt x="5138" y="143697"/>
                </a:lnTo>
                <a:lnTo>
                  <a:pt x="2291" y="96122"/>
                </a:lnTo>
                <a:lnTo>
                  <a:pt x="574" y="48255"/>
                </a:lnTo>
                <a:lnTo>
                  <a:pt x="0" y="0"/>
                </a:lnTo>
                <a:lnTo>
                  <a:pt x="1984509" y="0"/>
                </a:lnTo>
                <a:lnTo>
                  <a:pt x="1984509" y="1984724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0663" y="428993"/>
            <a:ext cx="1001394" cy="1000760"/>
          </a:xfrm>
          <a:custGeom>
            <a:avLst/>
            <a:gdLst/>
            <a:ahLst/>
            <a:cxnLst/>
            <a:rect l="l" t="t" r="r" b="b"/>
            <a:pathLst>
              <a:path w="1001394" h="1000760">
                <a:moveTo>
                  <a:pt x="537217" y="1270"/>
                </a:moveTo>
                <a:lnTo>
                  <a:pt x="463600" y="1270"/>
                </a:lnTo>
                <a:lnTo>
                  <a:pt x="475855" y="0"/>
                </a:lnTo>
                <a:lnTo>
                  <a:pt x="524963" y="0"/>
                </a:lnTo>
                <a:lnTo>
                  <a:pt x="537217" y="1270"/>
                </a:lnTo>
                <a:close/>
              </a:path>
              <a:path w="1001394" h="1000760">
                <a:moveTo>
                  <a:pt x="549457" y="998220"/>
                </a:moveTo>
                <a:lnTo>
                  <a:pt x="451361" y="998220"/>
                </a:lnTo>
                <a:lnTo>
                  <a:pt x="439150" y="996950"/>
                </a:lnTo>
                <a:lnTo>
                  <a:pt x="426983" y="994410"/>
                </a:lnTo>
                <a:lnTo>
                  <a:pt x="414861" y="993140"/>
                </a:lnTo>
                <a:lnTo>
                  <a:pt x="378819" y="985520"/>
                </a:lnTo>
                <a:lnTo>
                  <a:pt x="366947" y="981710"/>
                </a:lnTo>
                <a:lnTo>
                  <a:pt x="355148" y="979170"/>
                </a:lnTo>
                <a:lnTo>
                  <a:pt x="331826" y="971550"/>
                </a:lnTo>
                <a:lnTo>
                  <a:pt x="320318" y="966470"/>
                </a:lnTo>
                <a:lnTo>
                  <a:pt x="308910" y="962660"/>
                </a:lnTo>
                <a:lnTo>
                  <a:pt x="286456" y="952500"/>
                </a:lnTo>
                <a:lnTo>
                  <a:pt x="275423" y="946150"/>
                </a:lnTo>
                <a:lnTo>
                  <a:pt x="264518" y="941070"/>
                </a:lnTo>
                <a:lnTo>
                  <a:pt x="222395" y="915670"/>
                </a:lnTo>
                <a:lnTo>
                  <a:pt x="182953" y="886460"/>
                </a:lnTo>
                <a:lnTo>
                  <a:pt x="164354" y="869950"/>
                </a:lnTo>
                <a:lnTo>
                  <a:pt x="155359" y="862330"/>
                </a:lnTo>
                <a:lnTo>
                  <a:pt x="121497" y="826770"/>
                </a:lnTo>
                <a:lnTo>
                  <a:pt x="113587" y="816610"/>
                </a:lnTo>
                <a:lnTo>
                  <a:pt x="105910" y="807720"/>
                </a:lnTo>
                <a:lnTo>
                  <a:pt x="77634" y="767080"/>
                </a:lnTo>
                <a:lnTo>
                  <a:pt x="59087" y="735330"/>
                </a:lnTo>
                <a:lnTo>
                  <a:pt x="53429" y="725170"/>
                </a:lnTo>
                <a:lnTo>
                  <a:pt x="33529" y="679450"/>
                </a:lnTo>
                <a:lnTo>
                  <a:pt x="18125" y="633730"/>
                </a:lnTo>
                <a:lnTo>
                  <a:pt x="7366" y="585470"/>
                </a:lnTo>
                <a:lnTo>
                  <a:pt x="1355" y="537210"/>
                </a:lnTo>
                <a:lnTo>
                  <a:pt x="0" y="500380"/>
                </a:lnTo>
                <a:lnTo>
                  <a:pt x="150" y="487680"/>
                </a:lnTo>
                <a:lnTo>
                  <a:pt x="3763" y="438150"/>
                </a:lnTo>
                <a:lnTo>
                  <a:pt x="12159" y="389890"/>
                </a:lnTo>
                <a:lnTo>
                  <a:pt x="25257" y="342900"/>
                </a:lnTo>
                <a:lnTo>
                  <a:pt x="42931" y="297180"/>
                </a:lnTo>
                <a:lnTo>
                  <a:pt x="59087" y="264160"/>
                </a:lnTo>
                <a:lnTo>
                  <a:pt x="65011" y="252730"/>
                </a:lnTo>
                <a:lnTo>
                  <a:pt x="91284" y="212090"/>
                </a:lnTo>
                <a:lnTo>
                  <a:pt x="113587" y="182880"/>
                </a:lnTo>
                <a:lnTo>
                  <a:pt x="121497" y="172720"/>
                </a:lnTo>
                <a:lnTo>
                  <a:pt x="155359" y="137160"/>
                </a:lnTo>
                <a:lnTo>
                  <a:pt x="164354" y="129540"/>
                </a:lnTo>
                <a:lnTo>
                  <a:pt x="173552" y="120650"/>
                </a:lnTo>
                <a:lnTo>
                  <a:pt x="212266" y="90170"/>
                </a:lnTo>
                <a:lnTo>
                  <a:pt x="264518" y="58420"/>
                </a:lnTo>
                <a:lnTo>
                  <a:pt x="275423" y="53340"/>
                </a:lnTo>
                <a:lnTo>
                  <a:pt x="286456" y="46990"/>
                </a:lnTo>
                <a:lnTo>
                  <a:pt x="308910" y="36830"/>
                </a:lnTo>
                <a:lnTo>
                  <a:pt x="331826" y="29210"/>
                </a:lnTo>
                <a:lnTo>
                  <a:pt x="343436" y="24130"/>
                </a:lnTo>
                <a:lnTo>
                  <a:pt x="355148" y="20320"/>
                </a:lnTo>
                <a:lnTo>
                  <a:pt x="366947" y="17780"/>
                </a:lnTo>
                <a:lnTo>
                  <a:pt x="378819" y="13970"/>
                </a:lnTo>
                <a:lnTo>
                  <a:pt x="414861" y="6350"/>
                </a:lnTo>
                <a:lnTo>
                  <a:pt x="426983" y="5080"/>
                </a:lnTo>
                <a:lnTo>
                  <a:pt x="439150" y="2540"/>
                </a:lnTo>
                <a:lnTo>
                  <a:pt x="451361" y="1270"/>
                </a:lnTo>
                <a:lnTo>
                  <a:pt x="549457" y="1270"/>
                </a:lnTo>
                <a:lnTo>
                  <a:pt x="561668" y="2540"/>
                </a:lnTo>
                <a:lnTo>
                  <a:pt x="573834" y="5080"/>
                </a:lnTo>
                <a:lnTo>
                  <a:pt x="585956" y="6350"/>
                </a:lnTo>
                <a:lnTo>
                  <a:pt x="621998" y="13970"/>
                </a:lnTo>
                <a:lnTo>
                  <a:pt x="633871" y="17780"/>
                </a:lnTo>
                <a:lnTo>
                  <a:pt x="645669" y="20320"/>
                </a:lnTo>
                <a:lnTo>
                  <a:pt x="657381" y="24130"/>
                </a:lnTo>
                <a:lnTo>
                  <a:pt x="668991" y="29210"/>
                </a:lnTo>
                <a:lnTo>
                  <a:pt x="691907" y="36830"/>
                </a:lnTo>
                <a:lnTo>
                  <a:pt x="714361" y="46990"/>
                </a:lnTo>
                <a:lnTo>
                  <a:pt x="725395" y="53340"/>
                </a:lnTo>
                <a:lnTo>
                  <a:pt x="736300" y="58420"/>
                </a:lnTo>
                <a:lnTo>
                  <a:pt x="778422" y="83820"/>
                </a:lnTo>
                <a:lnTo>
                  <a:pt x="817864" y="113030"/>
                </a:lnTo>
                <a:lnTo>
                  <a:pt x="836464" y="129540"/>
                </a:lnTo>
                <a:lnTo>
                  <a:pt x="845459" y="137160"/>
                </a:lnTo>
                <a:lnTo>
                  <a:pt x="879321" y="172720"/>
                </a:lnTo>
                <a:lnTo>
                  <a:pt x="887231" y="182880"/>
                </a:lnTo>
                <a:lnTo>
                  <a:pt x="894907" y="191770"/>
                </a:lnTo>
                <a:lnTo>
                  <a:pt x="923183" y="232410"/>
                </a:lnTo>
                <a:lnTo>
                  <a:pt x="941730" y="264160"/>
                </a:lnTo>
                <a:lnTo>
                  <a:pt x="947388" y="274320"/>
                </a:lnTo>
                <a:lnTo>
                  <a:pt x="967288" y="320040"/>
                </a:lnTo>
                <a:lnTo>
                  <a:pt x="982692" y="365760"/>
                </a:lnTo>
                <a:lnTo>
                  <a:pt x="993452" y="414020"/>
                </a:lnTo>
                <a:lnTo>
                  <a:pt x="999463" y="463550"/>
                </a:lnTo>
                <a:lnTo>
                  <a:pt x="1000818" y="500380"/>
                </a:lnTo>
                <a:lnTo>
                  <a:pt x="1000667" y="511810"/>
                </a:lnTo>
                <a:lnTo>
                  <a:pt x="997055" y="561340"/>
                </a:lnTo>
                <a:lnTo>
                  <a:pt x="988658" y="609600"/>
                </a:lnTo>
                <a:lnTo>
                  <a:pt x="975560" y="656590"/>
                </a:lnTo>
                <a:lnTo>
                  <a:pt x="957886" y="702310"/>
                </a:lnTo>
                <a:lnTo>
                  <a:pt x="941730" y="735330"/>
                </a:lnTo>
                <a:lnTo>
                  <a:pt x="935807" y="746760"/>
                </a:lnTo>
                <a:lnTo>
                  <a:pt x="909533" y="787400"/>
                </a:lnTo>
                <a:lnTo>
                  <a:pt x="887231" y="816610"/>
                </a:lnTo>
                <a:lnTo>
                  <a:pt x="879321" y="826770"/>
                </a:lnTo>
                <a:lnTo>
                  <a:pt x="845459" y="862330"/>
                </a:lnTo>
                <a:lnTo>
                  <a:pt x="836464" y="869950"/>
                </a:lnTo>
                <a:lnTo>
                  <a:pt x="827265" y="878840"/>
                </a:lnTo>
                <a:lnTo>
                  <a:pt x="788552" y="909320"/>
                </a:lnTo>
                <a:lnTo>
                  <a:pt x="736300" y="941070"/>
                </a:lnTo>
                <a:lnTo>
                  <a:pt x="725395" y="946150"/>
                </a:lnTo>
                <a:lnTo>
                  <a:pt x="714361" y="952500"/>
                </a:lnTo>
                <a:lnTo>
                  <a:pt x="691907" y="962660"/>
                </a:lnTo>
                <a:lnTo>
                  <a:pt x="680500" y="966470"/>
                </a:lnTo>
                <a:lnTo>
                  <a:pt x="668991" y="971550"/>
                </a:lnTo>
                <a:lnTo>
                  <a:pt x="645669" y="979170"/>
                </a:lnTo>
                <a:lnTo>
                  <a:pt x="633871" y="981710"/>
                </a:lnTo>
                <a:lnTo>
                  <a:pt x="621998" y="985520"/>
                </a:lnTo>
                <a:lnTo>
                  <a:pt x="585956" y="993140"/>
                </a:lnTo>
                <a:lnTo>
                  <a:pt x="573834" y="994410"/>
                </a:lnTo>
                <a:lnTo>
                  <a:pt x="561668" y="996950"/>
                </a:lnTo>
                <a:lnTo>
                  <a:pt x="549457" y="998220"/>
                </a:lnTo>
                <a:close/>
              </a:path>
              <a:path w="1001394" h="1000760">
                <a:moveTo>
                  <a:pt x="524963" y="999490"/>
                </a:moveTo>
                <a:lnTo>
                  <a:pt x="475855" y="999490"/>
                </a:lnTo>
                <a:lnTo>
                  <a:pt x="463600" y="998220"/>
                </a:lnTo>
                <a:lnTo>
                  <a:pt x="537217" y="998220"/>
                </a:lnTo>
                <a:lnTo>
                  <a:pt x="524963" y="999490"/>
                </a:lnTo>
                <a:close/>
              </a:path>
              <a:path w="1001394" h="1000760">
                <a:moveTo>
                  <a:pt x="500409" y="1000760"/>
                </a:moveTo>
                <a:lnTo>
                  <a:pt x="488124" y="999490"/>
                </a:lnTo>
                <a:lnTo>
                  <a:pt x="512693" y="999490"/>
                </a:lnTo>
                <a:lnTo>
                  <a:pt x="500409" y="100076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991081"/>
            <a:ext cx="1702435" cy="1296035"/>
          </a:xfrm>
          <a:custGeom>
            <a:avLst/>
            <a:gdLst/>
            <a:ahLst/>
            <a:cxnLst/>
            <a:rect l="l" t="t" r="r" b="b"/>
            <a:pathLst>
              <a:path w="1702435" h="1296034">
                <a:moveTo>
                  <a:pt x="1652512" y="1295918"/>
                </a:moveTo>
                <a:lnTo>
                  <a:pt x="0" y="1295918"/>
                </a:lnTo>
                <a:lnTo>
                  <a:pt x="0" y="306783"/>
                </a:lnTo>
                <a:lnTo>
                  <a:pt x="34603" y="272158"/>
                </a:lnTo>
                <a:lnTo>
                  <a:pt x="70496" y="239626"/>
                </a:lnTo>
                <a:lnTo>
                  <a:pt x="107943" y="208894"/>
                </a:lnTo>
                <a:lnTo>
                  <a:pt x="146852" y="180037"/>
                </a:lnTo>
                <a:lnTo>
                  <a:pt x="187130" y="153124"/>
                </a:lnTo>
                <a:lnTo>
                  <a:pt x="228682" y="128219"/>
                </a:lnTo>
                <a:lnTo>
                  <a:pt x="271405" y="105383"/>
                </a:lnTo>
                <a:lnTo>
                  <a:pt x="315196" y="84671"/>
                </a:lnTo>
                <a:lnTo>
                  <a:pt x="359951" y="66133"/>
                </a:lnTo>
                <a:lnTo>
                  <a:pt x="405564" y="49813"/>
                </a:lnTo>
                <a:lnTo>
                  <a:pt x="451919" y="35751"/>
                </a:lnTo>
                <a:lnTo>
                  <a:pt x="498911" y="23981"/>
                </a:lnTo>
                <a:lnTo>
                  <a:pt x="546421" y="14530"/>
                </a:lnTo>
                <a:lnTo>
                  <a:pt x="594341" y="7422"/>
                </a:lnTo>
                <a:lnTo>
                  <a:pt x="642550" y="2674"/>
                </a:lnTo>
                <a:lnTo>
                  <a:pt x="690935" y="297"/>
                </a:lnTo>
                <a:lnTo>
                  <a:pt x="715155" y="0"/>
                </a:lnTo>
                <a:lnTo>
                  <a:pt x="727267" y="74"/>
                </a:lnTo>
                <a:lnTo>
                  <a:pt x="775677" y="1857"/>
                </a:lnTo>
                <a:lnTo>
                  <a:pt x="823941" y="6013"/>
                </a:lnTo>
                <a:lnTo>
                  <a:pt x="871945" y="12533"/>
                </a:lnTo>
                <a:lnTo>
                  <a:pt x="919568" y="21400"/>
                </a:lnTo>
                <a:lnTo>
                  <a:pt x="966700" y="32593"/>
                </a:lnTo>
                <a:lnTo>
                  <a:pt x="1013225" y="46085"/>
                </a:lnTo>
                <a:lnTo>
                  <a:pt x="1059033" y="61844"/>
                </a:lnTo>
                <a:lnTo>
                  <a:pt x="1104013" y="79832"/>
                </a:lnTo>
                <a:lnTo>
                  <a:pt x="1148055" y="100005"/>
                </a:lnTo>
                <a:lnTo>
                  <a:pt x="1191054" y="122314"/>
                </a:lnTo>
                <a:lnTo>
                  <a:pt x="1232909" y="146707"/>
                </a:lnTo>
                <a:lnTo>
                  <a:pt x="1273514" y="173124"/>
                </a:lnTo>
                <a:lnTo>
                  <a:pt x="1312775" y="201502"/>
                </a:lnTo>
                <a:lnTo>
                  <a:pt x="1350595" y="231772"/>
                </a:lnTo>
                <a:lnTo>
                  <a:pt x="1386886" y="263861"/>
                </a:lnTo>
                <a:lnTo>
                  <a:pt x="1421558" y="297692"/>
                </a:lnTo>
                <a:lnTo>
                  <a:pt x="1454527" y="333184"/>
                </a:lnTo>
                <a:lnTo>
                  <a:pt x="1485717" y="370251"/>
                </a:lnTo>
                <a:lnTo>
                  <a:pt x="1515049" y="408803"/>
                </a:lnTo>
                <a:lnTo>
                  <a:pt x="1542453" y="448747"/>
                </a:lnTo>
                <a:lnTo>
                  <a:pt x="1567866" y="489990"/>
                </a:lnTo>
                <a:lnTo>
                  <a:pt x="1591225" y="532430"/>
                </a:lnTo>
                <a:lnTo>
                  <a:pt x="1612473" y="575964"/>
                </a:lnTo>
                <a:lnTo>
                  <a:pt x="1631558" y="620488"/>
                </a:lnTo>
                <a:lnTo>
                  <a:pt x="1648437" y="665897"/>
                </a:lnTo>
                <a:lnTo>
                  <a:pt x="1663068" y="712076"/>
                </a:lnTo>
                <a:lnTo>
                  <a:pt x="1675414" y="758920"/>
                </a:lnTo>
                <a:lnTo>
                  <a:pt x="1685445" y="806310"/>
                </a:lnTo>
                <a:lnTo>
                  <a:pt x="1693141" y="854139"/>
                </a:lnTo>
                <a:lnTo>
                  <a:pt x="1698481" y="902287"/>
                </a:lnTo>
                <a:lnTo>
                  <a:pt x="1701453" y="950639"/>
                </a:lnTo>
                <a:lnTo>
                  <a:pt x="1702047" y="974853"/>
                </a:lnTo>
                <a:lnTo>
                  <a:pt x="1702047" y="999076"/>
                </a:lnTo>
                <a:lnTo>
                  <a:pt x="1700263" y="1047487"/>
                </a:lnTo>
                <a:lnTo>
                  <a:pt x="1696106" y="1095750"/>
                </a:lnTo>
                <a:lnTo>
                  <a:pt x="1689587" y="1143754"/>
                </a:lnTo>
                <a:lnTo>
                  <a:pt x="1680720" y="1191377"/>
                </a:lnTo>
                <a:lnTo>
                  <a:pt x="1669528" y="1238509"/>
                </a:lnTo>
                <a:lnTo>
                  <a:pt x="1656034" y="1285034"/>
                </a:lnTo>
                <a:lnTo>
                  <a:pt x="1652512" y="129591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78285" y="2152555"/>
            <a:ext cx="3371849" cy="348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78285" y="6026871"/>
            <a:ext cx="3371849" cy="3771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12373"/>
            <a:ext cx="18287999" cy="2174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72094" y="7758358"/>
            <a:ext cx="2616200" cy="2529205"/>
          </a:xfrm>
          <a:custGeom>
            <a:avLst/>
            <a:gdLst/>
            <a:ahLst/>
            <a:cxnLst/>
            <a:rect l="l" t="t" r="r" b="b"/>
            <a:pathLst>
              <a:path w="2616200" h="2529204">
                <a:moveTo>
                  <a:pt x="158034" y="2528640"/>
                </a:moveTo>
                <a:lnTo>
                  <a:pt x="24582" y="2528640"/>
                </a:lnTo>
                <a:lnTo>
                  <a:pt x="19934" y="2496848"/>
                </a:lnTo>
                <a:lnTo>
                  <a:pt x="13867" y="2447679"/>
                </a:lnTo>
                <a:lnTo>
                  <a:pt x="8890" y="2398270"/>
                </a:lnTo>
                <a:lnTo>
                  <a:pt x="4981" y="2348138"/>
                </a:lnTo>
                <a:lnTo>
                  <a:pt x="2219" y="2298471"/>
                </a:lnTo>
                <a:lnTo>
                  <a:pt x="556" y="2248593"/>
                </a:lnTo>
                <a:lnTo>
                  <a:pt x="0" y="2198519"/>
                </a:lnTo>
                <a:lnTo>
                  <a:pt x="558" y="2148293"/>
                </a:lnTo>
                <a:lnTo>
                  <a:pt x="2230" y="2098250"/>
                </a:lnTo>
                <a:lnTo>
                  <a:pt x="5009" y="2048403"/>
                </a:lnTo>
                <a:lnTo>
                  <a:pt x="8890" y="1998768"/>
                </a:lnTo>
                <a:lnTo>
                  <a:pt x="13867" y="1949359"/>
                </a:lnTo>
                <a:lnTo>
                  <a:pt x="19934" y="1900190"/>
                </a:lnTo>
                <a:lnTo>
                  <a:pt x="27085" y="1851276"/>
                </a:lnTo>
                <a:lnTo>
                  <a:pt x="35314" y="1802631"/>
                </a:lnTo>
                <a:lnTo>
                  <a:pt x="44617" y="1754271"/>
                </a:lnTo>
                <a:lnTo>
                  <a:pt x="54986" y="1706209"/>
                </a:lnTo>
                <a:lnTo>
                  <a:pt x="66417" y="1658459"/>
                </a:lnTo>
                <a:lnTo>
                  <a:pt x="78903" y="1611038"/>
                </a:lnTo>
                <a:lnTo>
                  <a:pt x="92439" y="1563958"/>
                </a:lnTo>
                <a:lnTo>
                  <a:pt x="107019" y="1517234"/>
                </a:lnTo>
                <a:lnTo>
                  <a:pt x="122636" y="1470882"/>
                </a:lnTo>
                <a:lnTo>
                  <a:pt x="139287" y="1424915"/>
                </a:lnTo>
                <a:lnTo>
                  <a:pt x="156963" y="1379349"/>
                </a:lnTo>
                <a:lnTo>
                  <a:pt x="175660" y="1334196"/>
                </a:lnTo>
                <a:lnTo>
                  <a:pt x="195373" y="1289473"/>
                </a:lnTo>
                <a:lnTo>
                  <a:pt x="216094" y="1245193"/>
                </a:lnTo>
                <a:lnTo>
                  <a:pt x="237819" y="1201372"/>
                </a:lnTo>
                <a:lnTo>
                  <a:pt x="260542" y="1158023"/>
                </a:lnTo>
                <a:lnTo>
                  <a:pt x="284256" y="1115161"/>
                </a:lnTo>
                <a:lnTo>
                  <a:pt x="308957" y="1072800"/>
                </a:lnTo>
                <a:lnTo>
                  <a:pt x="334637" y="1030956"/>
                </a:lnTo>
                <a:lnTo>
                  <a:pt x="361293" y="989642"/>
                </a:lnTo>
                <a:lnTo>
                  <a:pt x="388917" y="948874"/>
                </a:lnTo>
                <a:lnTo>
                  <a:pt x="417504" y="908665"/>
                </a:lnTo>
                <a:lnTo>
                  <a:pt x="447048" y="869030"/>
                </a:lnTo>
                <a:lnTo>
                  <a:pt x="477544" y="829984"/>
                </a:lnTo>
                <a:lnTo>
                  <a:pt x="508985" y="791541"/>
                </a:lnTo>
                <a:lnTo>
                  <a:pt x="541366" y="753715"/>
                </a:lnTo>
                <a:lnTo>
                  <a:pt x="574681" y="716522"/>
                </a:lnTo>
                <a:lnTo>
                  <a:pt x="608924" y="679975"/>
                </a:lnTo>
                <a:lnTo>
                  <a:pt x="644090" y="644090"/>
                </a:lnTo>
                <a:lnTo>
                  <a:pt x="679975" y="608924"/>
                </a:lnTo>
                <a:lnTo>
                  <a:pt x="716522" y="574681"/>
                </a:lnTo>
                <a:lnTo>
                  <a:pt x="753715" y="541366"/>
                </a:lnTo>
                <a:lnTo>
                  <a:pt x="791541" y="508985"/>
                </a:lnTo>
                <a:lnTo>
                  <a:pt x="829984" y="477544"/>
                </a:lnTo>
                <a:lnTo>
                  <a:pt x="869030" y="447048"/>
                </a:lnTo>
                <a:lnTo>
                  <a:pt x="908665" y="417504"/>
                </a:lnTo>
                <a:lnTo>
                  <a:pt x="948874" y="388917"/>
                </a:lnTo>
                <a:lnTo>
                  <a:pt x="989642" y="361293"/>
                </a:lnTo>
                <a:lnTo>
                  <a:pt x="1030956" y="334637"/>
                </a:lnTo>
                <a:lnTo>
                  <a:pt x="1072800" y="308957"/>
                </a:lnTo>
                <a:lnTo>
                  <a:pt x="1115161" y="284256"/>
                </a:lnTo>
                <a:lnTo>
                  <a:pt x="1158023" y="260542"/>
                </a:lnTo>
                <a:lnTo>
                  <a:pt x="1201372" y="237819"/>
                </a:lnTo>
                <a:lnTo>
                  <a:pt x="1245193" y="216094"/>
                </a:lnTo>
                <a:lnTo>
                  <a:pt x="1289473" y="195373"/>
                </a:lnTo>
                <a:lnTo>
                  <a:pt x="1334196" y="175660"/>
                </a:lnTo>
                <a:lnTo>
                  <a:pt x="1379349" y="156963"/>
                </a:lnTo>
                <a:lnTo>
                  <a:pt x="1424915" y="139287"/>
                </a:lnTo>
                <a:lnTo>
                  <a:pt x="1470882" y="122636"/>
                </a:lnTo>
                <a:lnTo>
                  <a:pt x="1517234" y="107019"/>
                </a:lnTo>
                <a:lnTo>
                  <a:pt x="1563958" y="92439"/>
                </a:lnTo>
                <a:lnTo>
                  <a:pt x="1611038" y="78903"/>
                </a:lnTo>
                <a:lnTo>
                  <a:pt x="1658459" y="66417"/>
                </a:lnTo>
                <a:lnTo>
                  <a:pt x="1706209" y="54986"/>
                </a:lnTo>
                <a:lnTo>
                  <a:pt x="1754271" y="44617"/>
                </a:lnTo>
                <a:lnTo>
                  <a:pt x="1802631" y="35314"/>
                </a:lnTo>
                <a:lnTo>
                  <a:pt x="1851276" y="27085"/>
                </a:lnTo>
                <a:lnTo>
                  <a:pt x="1900190" y="19934"/>
                </a:lnTo>
                <a:lnTo>
                  <a:pt x="1949359" y="13867"/>
                </a:lnTo>
                <a:lnTo>
                  <a:pt x="1998768" y="8890"/>
                </a:lnTo>
                <a:lnTo>
                  <a:pt x="2048403" y="5009"/>
                </a:lnTo>
                <a:lnTo>
                  <a:pt x="2098250" y="2230"/>
                </a:lnTo>
                <a:lnTo>
                  <a:pt x="2148293" y="558"/>
                </a:lnTo>
                <a:lnTo>
                  <a:pt x="2198519" y="0"/>
                </a:lnTo>
                <a:lnTo>
                  <a:pt x="2248745" y="558"/>
                </a:lnTo>
                <a:lnTo>
                  <a:pt x="2298788" y="2230"/>
                </a:lnTo>
                <a:lnTo>
                  <a:pt x="2348635" y="5009"/>
                </a:lnTo>
                <a:lnTo>
                  <a:pt x="2398270" y="8890"/>
                </a:lnTo>
                <a:lnTo>
                  <a:pt x="2447679" y="13867"/>
                </a:lnTo>
                <a:lnTo>
                  <a:pt x="2496848" y="19934"/>
                </a:lnTo>
                <a:lnTo>
                  <a:pt x="2545762" y="27085"/>
                </a:lnTo>
                <a:lnTo>
                  <a:pt x="2594407" y="35314"/>
                </a:lnTo>
                <a:lnTo>
                  <a:pt x="2615903" y="39449"/>
                </a:lnTo>
                <a:lnTo>
                  <a:pt x="2615903" y="131805"/>
                </a:lnTo>
                <a:lnTo>
                  <a:pt x="2198519" y="131805"/>
                </a:lnTo>
                <a:lnTo>
                  <a:pt x="2148445" y="132397"/>
                </a:lnTo>
                <a:lnTo>
                  <a:pt x="2098567" y="134168"/>
                </a:lnTo>
                <a:lnTo>
                  <a:pt x="2048899" y="137112"/>
                </a:lnTo>
                <a:lnTo>
                  <a:pt x="1999460" y="141222"/>
                </a:lnTo>
                <a:lnTo>
                  <a:pt x="1950264" y="146491"/>
                </a:lnTo>
                <a:lnTo>
                  <a:pt x="1901328" y="152913"/>
                </a:lnTo>
                <a:lnTo>
                  <a:pt x="1852668" y="160480"/>
                </a:lnTo>
                <a:lnTo>
                  <a:pt x="1804300" y="169186"/>
                </a:lnTo>
                <a:lnTo>
                  <a:pt x="1756240" y="179024"/>
                </a:lnTo>
                <a:lnTo>
                  <a:pt x="1708505" y="189987"/>
                </a:lnTo>
                <a:lnTo>
                  <a:pt x="1661110" y="202069"/>
                </a:lnTo>
                <a:lnTo>
                  <a:pt x="1614071" y="215263"/>
                </a:lnTo>
                <a:lnTo>
                  <a:pt x="1567406" y="229562"/>
                </a:lnTo>
                <a:lnTo>
                  <a:pt x="1521129" y="244960"/>
                </a:lnTo>
                <a:lnTo>
                  <a:pt x="1475258" y="261449"/>
                </a:lnTo>
                <a:lnTo>
                  <a:pt x="1429807" y="279023"/>
                </a:lnTo>
                <a:lnTo>
                  <a:pt x="1384794" y="297675"/>
                </a:lnTo>
                <a:lnTo>
                  <a:pt x="1340235" y="317399"/>
                </a:lnTo>
                <a:lnTo>
                  <a:pt x="1296145" y="338187"/>
                </a:lnTo>
                <a:lnTo>
                  <a:pt x="1252541" y="360033"/>
                </a:lnTo>
                <a:lnTo>
                  <a:pt x="1209439" y="382931"/>
                </a:lnTo>
                <a:lnTo>
                  <a:pt x="1166854" y="406872"/>
                </a:lnTo>
                <a:lnTo>
                  <a:pt x="1124804" y="431852"/>
                </a:lnTo>
                <a:lnTo>
                  <a:pt x="1083305" y="457862"/>
                </a:lnTo>
                <a:lnTo>
                  <a:pt x="1042371" y="484897"/>
                </a:lnTo>
                <a:lnTo>
                  <a:pt x="1002020" y="512949"/>
                </a:lnTo>
                <a:lnTo>
                  <a:pt x="962268" y="542011"/>
                </a:lnTo>
                <a:lnTo>
                  <a:pt x="923131" y="572078"/>
                </a:lnTo>
                <a:lnTo>
                  <a:pt x="884625" y="603141"/>
                </a:lnTo>
                <a:lnTo>
                  <a:pt x="846766" y="635195"/>
                </a:lnTo>
                <a:lnTo>
                  <a:pt x="809570" y="668233"/>
                </a:lnTo>
                <a:lnTo>
                  <a:pt x="773054" y="702248"/>
                </a:lnTo>
                <a:lnTo>
                  <a:pt x="737233" y="737233"/>
                </a:lnTo>
                <a:lnTo>
                  <a:pt x="702248" y="773054"/>
                </a:lnTo>
                <a:lnTo>
                  <a:pt x="668233" y="809570"/>
                </a:lnTo>
                <a:lnTo>
                  <a:pt x="635195" y="846766"/>
                </a:lnTo>
                <a:lnTo>
                  <a:pt x="603141" y="884625"/>
                </a:lnTo>
                <a:lnTo>
                  <a:pt x="572078" y="923131"/>
                </a:lnTo>
                <a:lnTo>
                  <a:pt x="542011" y="962268"/>
                </a:lnTo>
                <a:lnTo>
                  <a:pt x="512949" y="1002020"/>
                </a:lnTo>
                <a:lnTo>
                  <a:pt x="484897" y="1042371"/>
                </a:lnTo>
                <a:lnTo>
                  <a:pt x="457862" y="1083305"/>
                </a:lnTo>
                <a:lnTo>
                  <a:pt x="431852" y="1124804"/>
                </a:lnTo>
                <a:lnTo>
                  <a:pt x="406872" y="1166854"/>
                </a:lnTo>
                <a:lnTo>
                  <a:pt x="382931" y="1209439"/>
                </a:lnTo>
                <a:lnTo>
                  <a:pt x="360033" y="1252541"/>
                </a:lnTo>
                <a:lnTo>
                  <a:pt x="338187" y="1296145"/>
                </a:lnTo>
                <a:lnTo>
                  <a:pt x="317399" y="1340235"/>
                </a:lnTo>
                <a:lnTo>
                  <a:pt x="297675" y="1384794"/>
                </a:lnTo>
                <a:lnTo>
                  <a:pt x="279023" y="1429807"/>
                </a:lnTo>
                <a:lnTo>
                  <a:pt x="261449" y="1475258"/>
                </a:lnTo>
                <a:lnTo>
                  <a:pt x="244960" y="1521129"/>
                </a:lnTo>
                <a:lnTo>
                  <a:pt x="229562" y="1567406"/>
                </a:lnTo>
                <a:lnTo>
                  <a:pt x="215263" y="1614071"/>
                </a:lnTo>
                <a:lnTo>
                  <a:pt x="202069" y="1661110"/>
                </a:lnTo>
                <a:lnTo>
                  <a:pt x="189987" y="1708505"/>
                </a:lnTo>
                <a:lnTo>
                  <a:pt x="179024" y="1756240"/>
                </a:lnTo>
                <a:lnTo>
                  <a:pt x="169186" y="1804300"/>
                </a:lnTo>
                <a:lnTo>
                  <a:pt x="160480" y="1852668"/>
                </a:lnTo>
                <a:lnTo>
                  <a:pt x="152913" y="1901328"/>
                </a:lnTo>
                <a:lnTo>
                  <a:pt x="146491" y="1950264"/>
                </a:lnTo>
                <a:lnTo>
                  <a:pt x="141222" y="1999460"/>
                </a:lnTo>
                <a:lnTo>
                  <a:pt x="137112" y="2048899"/>
                </a:lnTo>
                <a:lnTo>
                  <a:pt x="134168" y="2098567"/>
                </a:lnTo>
                <a:lnTo>
                  <a:pt x="132397" y="2148445"/>
                </a:lnTo>
                <a:lnTo>
                  <a:pt x="131805" y="2198519"/>
                </a:lnTo>
                <a:lnTo>
                  <a:pt x="132403" y="2248745"/>
                </a:lnTo>
                <a:lnTo>
                  <a:pt x="134187" y="2298788"/>
                </a:lnTo>
                <a:lnTo>
                  <a:pt x="137154" y="2348635"/>
                </a:lnTo>
                <a:lnTo>
                  <a:pt x="141222" y="2397578"/>
                </a:lnTo>
                <a:lnTo>
                  <a:pt x="146491" y="2446774"/>
                </a:lnTo>
                <a:lnTo>
                  <a:pt x="152913" y="2495710"/>
                </a:lnTo>
                <a:lnTo>
                  <a:pt x="158034" y="2528640"/>
                </a:lnTo>
                <a:close/>
              </a:path>
              <a:path w="2616200" h="2529204">
                <a:moveTo>
                  <a:pt x="2615903" y="173928"/>
                </a:moveTo>
                <a:lnTo>
                  <a:pt x="2544370" y="160480"/>
                </a:lnTo>
                <a:lnTo>
                  <a:pt x="2495710" y="152913"/>
                </a:lnTo>
                <a:lnTo>
                  <a:pt x="2446774" y="146491"/>
                </a:lnTo>
                <a:lnTo>
                  <a:pt x="2397578" y="141222"/>
                </a:lnTo>
                <a:lnTo>
                  <a:pt x="2348138" y="137112"/>
                </a:lnTo>
                <a:lnTo>
                  <a:pt x="2298471" y="134168"/>
                </a:lnTo>
                <a:lnTo>
                  <a:pt x="2248593" y="132397"/>
                </a:lnTo>
                <a:lnTo>
                  <a:pt x="2198519" y="131805"/>
                </a:lnTo>
                <a:lnTo>
                  <a:pt x="2615903" y="131805"/>
                </a:lnTo>
                <a:lnTo>
                  <a:pt x="2615903" y="17392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910748"/>
            <a:ext cx="8505809" cy="446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7867" y="604945"/>
            <a:ext cx="55352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EFFICACY</a:t>
            </a:r>
            <a:r>
              <a:rPr spc="35" dirty="0"/>
              <a:t> </a:t>
            </a:r>
            <a:r>
              <a:rPr spc="195" dirty="0"/>
              <a:t>DATA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84373" y="940753"/>
            <a:ext cx="9797415" cy="61690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300" spc="-110" dirty="0">
                <a:solidFill>
                  <a:srgbClr val="244257"/>
                </a:solidFill>
                <a:latin typeface="Arial"/>
                <a:cs typeface="Arial"/>
              </a:rPr>
              <a:t>In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vitro </a:t>
            </a:r>
            <a:r>
              <a:rPr sz="2300" spc="-65" dirty="0">
                <a:solidFill>
                  <a:srgbClr val="244257"/>
                </a:solidFill>
                <a:latin typeface="Arial"/>
                <a:cs typeface="Arial"/>
              </a:rPr>
              <a:t>analysis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was </a:t>
            </a:r>
            <a:r>
              <a:rPr sz="2300" spc="-65" dirty="0">
                <a:solidFill>
                  <a:srgbClr val="244257"/>
                </a:solidFill>
                <a:latin typeface="Arial"/>
                <a:cs typeface="Arial"/>
              </a:rPr>
              <a:t>used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</a:t>
            </a:r>
            <a:r>
              <a:rPr sz="2300" spc="35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determine: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6799"/>
              </a:lnSpc>
            </a:pPr>
            <a:r>
              <a:rPr sz="2300" spc="-110" dirty="0">
                <a:solidFill>
                  <a:srgbClr val="244257"/>
                </a:solidFill>
                <a:latin typeface="Arial"/>
                <a:cs typeface="Arial"/>
              </a:rPr>
              <a:t>ACB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Yogurt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Dermal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Respiratory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Factor </a:t>
            </a:r>
            <a:r>
              <a:rPr sz="2300" spc="-195" dirty="0">
                <a:solidFill>
                  <a:srgbClr val="244257"/>
                </a:solidFill>
                <a:latin typeface="Arial"/>
                <a:cs typeface="Arial"/>
              </a:rPr>
              <a:t>PF’s </a:t>
            </a:r>
            <a:r>
              <a:rPr sz="2300" spc="85" dirty="0">
                <a:solidFill>
                  <a:srgbClr val="244257"/>
                </a:solidFill>
                <a:latin typeface="Arial"/>
                <a:cs typeface="Arial"/>
              </a:rPr>
              <a:t>effect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on </a:t>
            </a:r>
            <a:r>
              <a:rPr sz="2300" spc="-20" dirty="0">
                <a:solidFill>
                  <a:srgbClr val="244257"/>
                </a:solidFill>
                <a:latin typeface="Arial"/>
                <a:cs typeface="Arial"/>
              </a:rPr>
              <a:t>increasing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cellular 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oxygen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uptake.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Cultured </a:t>
            </a:r>
            <a:r>
              <a:rPr sz="2300" spc="-70" dirty="0">
                <a:solidFill>
                  <a:srgbClr val="244257"/>
                </a:solidFill>
                <a:latin typeface="Arial"/>
                <a:cs typeface="Arial"/>
              </a:rPr>
              <a:t>human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dermal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fibroblasts maintained </a:t>
            </a:r>
            <a:r>
              <a:rPr sz="2300" spc="-35" dirty="0">
                <a:solidFill>
                  <a:srgbClr val="244257"/>
                </a:solidFill>
                <a:latin typeface="Arial"/>
                <a:cs typeface="Arial"/>
              </a:rPr>
              <a:t>in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culture  </a:t>
            </a:r>
            <a:r>
              <a:rPr sz="2300" spc="-60" dirty="0">
                <a:solidFill>
                  <a:srgbClr val="244257"/>
                </a:solidFill>
                <a:latin typeface="Arial"/>
                <a:cs typeface="Arial"/>
              </a:rPr>
              <a:t>flasks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were </a:t>
            </a:r>
            <a:r>
              <a:rPr sz="2300" spc="15" dirty="0">
                <a:solidFill>
                  <a:srgbClr val="244257"/>
                </a:solidFill>
                <a:latin typeface="Arial"/>
                <a:cs typeface="Arial"/>
              </a:rPr>
              <a:t>prepared </a:t>
            </a:r>
            <a:r>
              <a:rPr sz="2300" spc="-55" dirty="0">
                <a:solidFill>
                  <a:srgbClr val="244257"/>
                </a:solidFill>
                <a:latin typeface="Arial"/>
                <a:cs typeface="Arial"/>
              </a:rPr>
              <a:t>by </a:t>
            </a:r>
            <a:r>
              <a:rPr sz="2300" spc="15" dirty="0">
                <a:solidFill>
                  <a:srgbClr val="244257"/>
                </a:solidFill>
                <a:latin typeface="Arial"/>
                <a:cs typeface="Arial"/>
              </a:rPr>
              <a:t>replacing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culture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media </a:t>
            </a:r>
            <a:r>
              <a:rPr sz="2300" spc="25" dirty="0">
                <a:solidFill>
                  <a:srgbClr val="244257"/>
                </a:solidFill>
                <a:latin typeface="Arial"/>
                <a:cs typeface="Arial"/>
              </a:rPr>
              <a:t>with </a:t>
            </a:r>
            <a:r>
              <a:rPr sz="2300" spc="-254" dirty="0">
                <a:solidFill>
                  <a:srgbClr val="244257"/>
                </a:solidFill>
                <a:latin typeface="Arial"/>
                <a:cs typeface="Arial"/>
              </a:rPr>
              <a:t>PBS </a:t>
            </a:r>
            <a:r>
              <a:rPr sz="2300" spc="-20" dirty="0">
                <a:solidFill>
                  <a:srgbClr val="244257"/>
                </a:solidFill>
                <a:latin typeface="Arial"/>
                <a:cs typeface="Arial"/>
              </a:rPr>
              <a:t>supplemented  </a:t>
            </a:r>
            <a:r>
              <a:rPr sz="2300" spc="25" dirty="0">
                <a:solidFill>
                  <a:srgbClr val="244257"/>
                </a:solidFill>
                <a:latin typeface="Arial"/>
                <a:cs typeface="Arial"/>
              </a:rPr>
              <a:t>with </a:t>
            </a:r>
            <a:r>
              <a:rPr sz="2300" spc="-60" dirty="0">
                <a:solidFill>
                  <a:srgbClr val="244257"/>
                </a:solidFill>
                <a:latin typeface="Arial"/>
                <a:cs typeface="Arial"/>
              </a:rPr>
              <a:t>magnesium,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calcium,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succinate. </a:t>
            </a:r>
            <a:r>
              <a:rPr sz="2300" spc="-16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were </a:t>
            </a:r>
            <a:r>
              <a:rPr sz="2300" spc="20" dirty="0">
                <a:solidFill>
                  <a:srgbClr val="244257"/>
                </a:solidFill>
                <a:latin typeface="Arial"/>
                <a:cs typeface="Arial"/>
              </a:rPr>
              <a:t>incubated </a:t>
            </a:r>
            <a:r>
              <a:rPr sz="2300" spc="40" dirty="0">
                <a:solidFill>
                  <a:srgbClr val="244257"/>
                </a:solidFill>
                <a:latin typeface="Arial"/>
                <a:cs typeface="Arial"/>
              </a:rPr>
              <a:t>for </a:t>
            </a:r>
            <a:r>
              <a:rPr sz="2300" spc="125" dirty="0">
                <a:solidFill>
                  <a:srgbClr val="244257"/>
                </a:solidFill>
                <a:latin typeface="Arial"/>
                <a:cs typeface="Arial"/>
              </a:rPr>
              <a:t>4  </a:t>
            </a:r>
            <a:r>
              <a:rPr sz="2300" spc="-85" dirty="0">
                <a:solidFill>
                  <a:srgbClr val="244257"/>
                </a:solidFill>
                <a:latin typeface="Arial"/>
                <a:cs typeface="Arial"/>
              </a:rPr>
              <a:t>hours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300" spc="-15" dirty="0">
                <a:solidFill>
                  <a:srgbClr val="244257"/>
                </a:solidFill>
                <a:latin typeface="Arial"/>
                <a:cs typeface="Arial"/>
              </a:rPr>
              <a:t>then </a:t>
            </a:r>
            <a:r>
              <a:rPr sz="2300" spc="-30" dirty="0">
                <a:solidFill>
                  <a:srgbClr val="244257"/>
                </a:solidFill>
                <a:latin typeface="Arial"/>
                <a:cs typeface="Arial"/>
              </a:rPr>
              <a:t>harvested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resuspended </a:t>
            </a:r>
            <a:r>
              <a:rPr sz="2300" spc="-35" dirty="0">
                <a:solidFill>
                  <a:srgbClr val="244257"/>
                </a:solidFill>
                <a:latin typeface="Arial"/>
                <a:cs typeface="Arial"/>
              </a:rPr>
              <a:t>in </a:t>
            </a:r>
            <a:r>
              <a:rPr sz="2300" spc="-254" dirty="0">
                <a:solidFill>
                  <a:srgbClr val="244257"/>
                </a:solidFill>
                <a:latin typeface="Arial"/>
                <a:cs typeface="Arial"/>
              </a:rPr>
              <a:t>PBS </a:t>
            </a:r>
            <a:r>
              <a:rPr sz="2300" spc="25" dirty="0">
                <a:solidFill>
                  <a:srgbClr val="244257"/>
                </a:solidFill>
                <a:latin typeface="Arial"/>
                <a:cs typeface="Arial"/>
              </a:rPr>
              <a:t>with </a:t>
            </a:r>
            <a:r>
              <a:rPr sz="2300" spc="-55" dirty="0">
                <a:solidFill>
                  <a:srgbClr val="244257"/>
                </a:solidFill>
                <a:latin typeface="Arial"/>
                <a:cs typeface="Arial"/>
              </a:rPr>
              <a:t>magnesium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and 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calcium. </a:t>
            </a:r>
            <a:r>
              <a:rPr sz="2300" spc="-16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300" spc="55" dirty="0">
                <a:solidFill>
                  <a:srgbClr val="244257"/>
                </a:solidFill>
                <a:latin typeface="Arial"/>
                <a:cs typeface="Arial"/>
              </a:rPr>
              <a:t>2.0 </a:t>
            </a:r>
            <a:r>
              <a:rPr sz="2300" spc="-110" dirty="0">
                <a:solidFill>
                  <a:srgbClr val="244257"/>
                </a:solidFill>
                <a:latin typeface="Arial"/>
                <a:cs typeface="Arial"/>
              </a:rPr>
              <a:t>x </a:t>
            </a:r>
            <a:r>
              <a:rPr sz="2300" spc="-220" dirty="0">
                <a:solidFill>
                  <a:srgbClr val="244257"/>
                </a:solidFill>
                <a:latin typeface="Arial"/>
                <a:cs typeface="Arial"/>
              </a:rPr>
              <a:t>106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titers </a:t>
            </a:r>
            <a:r>
              <a:rPr sz="2300" spc="8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were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transferred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300" spc="-20" dirty="0">
                <a:solidFill>
                  <a:srgbClr val="244257"/>
                </a:solidFill>
                <a:latin typeface="Arial"/>
                <a:cs typeface="Arial"/>
              </a:rPr>
              <a:t>an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oxygen  </a:t>
            </a:r>
            <a:r>
              <a:rPr sz="2300" spc="25" dirty="0">
                <a:solidFill>
                  <a:srgbClr val="244257"/>
                </a:solidFill>
                <a:latin typeface="Arial"/>
                <a:cs typeface="Arial"/>
              </a:rPr>
              <a:t>electrode </a:t>
            </a:r>
            <a:r>
              <a:rPr sz="2300" spc="-15" dirty="0">
                <a:solidFill>
                  <a:srgbClr val="244257"/>
                </a:solidFill>
                <a:latin typeface="Arial"/>
                <a:cs typeface="Arial"/>
              </a:rPr>
              <a:t>chamber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where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basal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oxygen </a:t>
            </a:r>
            <a:r>
              <a:rPr sz="2300" spc="-30" dirty="0">
                <a:solidFill>
                  <a:srgbClr val="244257"/>
                </a:solidFill>
                <a:latin typeface="Arial"/>
                <a:cs typeface="Arial"/>
              </a:rPr>
              <a:t>consumption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was measured </a:t>
            </a:r>
            <a:r>
              <a:rPr sz="2300" spc="-55" dirty="0">
                <a:solidFill>
                  <a:srgbClr val="244257"/>
                </a:solidFill>
                <a:latin typeface="Arial"/>
                <a:cs typeface="Arial"/>
              </a:rPr>
              <a:t>by  </a:t>
            </a:r>
            <a:r>
              <a:rPr sz="2300" spc="-80" dirty="0">
                <a:solidFill>
                  <a:srgbClr val="244257"/>
                </a:solidFill>
                <a:latin typeface="Arial"/>
                <a:cs typeface="Arial"/>
              </a:rPr>
              <a:t>means </a:t>
            </a:r>
            <a:r>
              <a:rPr sz="2300" spc="8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300" spc="-20" dirty="0">
                <a:solidFill>
                  <a:srgbClr val="244257"/>
                </a:solidFill>
                <a:latin typeface="Arial"/>
                <a:cs typeface="Arial"/>
              </a:rPr>
              <a:t>an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oxygen </a:t>
            </a:r>
            <a:r>
              <a:rPr sz="2300" spc="20" dirty="0">
                <a:solidFill>
                  <a:srgbClr val="244257"/>
                </a:solidFill>
                <a:latin typeface="Arial"/>
                <a:cs typeface="Arial"/>
              </a:rPr>
              <a:t>electrode. </a:t>
            </a:r>
            <a:r>
              <a:rPr sz="2300" spc="-40" dirty="0">
                <a:solidFill>
                  <a:srgbClr val="244257"/>
                </a:solidFill>
                <a:latin typeface="Arial"/>
                <a:cs typeface="Arial"/>
              </a:rPr>
              <a:t>(Hansatech </a:t>
            </a:r>
            <a:r>
              <a:rPr sz="2300" spc="-150" dirty="0">
                <a:solidFill>
                  <a:srgbClr val="244257"/>
                </a:solidFill>
                <a:latin typeface="Arial"/>
                <a:cs typeface="Arial"/>
              </a:rPr>
              <a:t>DW3)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Untreated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were </a:t>
            </a:r>
            <a:r>
              <a:rPr sz="2300" spc="-65" dirty="0">
                <a:solidFill>
                  <a:srgbClr val="244257"/>
                </a:solidFill>
                <a:latin typeface="Arial"/>
                <a:cs typeface="Arial"/>
              </a:rPr>
              <a:t>used 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300" spc="30" dirty="0">
                <a:solidFill>
                  <a:srgbClr val="244257"/>
                </a:solidFill>
                <a:latin typeface="Arial"/>
                <a:cs typeface="Arial"/>
              </a:rPr>
              <a:t>obtain 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300" spc="-20" dirty="0">
                <a:solidFill>
                  <a:srgbClr val="244257"/>
                </a:solidFill>
                <a:latin typeface="Arial"/>
                <a:cs typeface="Arial"/>
              </a:rPr>
              <a:t>baseline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oxygen </a:t>
            </a:r>
            <a:r>
              <a:rPr sz="2300" spc="-30" dirty="0">
                <a:solidFill>
                  <a:srgbClr val="244257"/>
                </a:solidFill>
                <a:latin typeface="Arial"/>
                <a:cs typeface="Arial"/>
              </a:rPr>
              <a:t>consumption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measurement. </a:t>
            </a:r>
            <a:r>
              <a:rPr sz="2300" spc="-16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were </a:t>
            </a:r>
            <a:r>
              <a:rPr sz="2300" spc="-15" dirty="0">
                <a:solidFill>
                  <a:srgbClr val="244257"/>
                </a:solidFill>
                <a:latin typeface="Arial"/>
                <a:cs typeface="Arial"/>
              </a:rPr>
              <a:t>then  </a:t>
            </a:r>
            <a:r>
              <a:rPr sz="2300" spc="20" dirty="0">
                <a:solidFill>
                  <a:srgbClr val="244257"/>
                </a:solidFill>
                <a:latin typeface="Arial"/>
                <a:cs typeface="Arial"/>
              </a:rPr>
              <a:t>cleared 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and recharged </a:t>
            </a:r>
            <a:r>
              <a:rPr sz="2300" spc="25" dirty="0">
                <a:solidFill>
                  <a:srgbClr val="244257"/>
                </a:solidFill>
                <a:latin typeface="Arial"/>
                <a:cs typeface="Arial"/>
              </a:rPr>
              <a:t>with 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300" spc="-35" dirty="0">
                <a:solidFill>
                  <a:srgbClr val="244257"/>
                </a:solidFill>
                <a:latin typeface="Arial"/>
                <a:cs typeface="Arial"/>
              </a:rPr>
              <a:t>fresh </a:t>
            </a:r>
            <a:r>
              <a:rPr sz="2300" spc="50" dirty="0">
                <a:solidFill>
                  <a:srgbClr val="244257"/>
                </a:solidFill>
                <a:latin typeface="Arial"/>
                <a:cs typeface="Arial"/>
              </a:rPr>
              <a:t>titer </a:t>
            </a:r>
            <a:r>
              <a:rPr sz="2300" spc="8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which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was </a:t>
            </a:r>
            <a:r>
              <a:rPr sz="2300" spc="40" dirty="0">
                <a:solidFill>
                  <a:srgbClr val="244257"/>
                </a:solidFill>
                <a:latin typeface="Arial"/>
                <a:cs typeface="Arial"/>
              </a:rPr>
              <a:t>added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244257"/>
                </a:solidFill>
                <a:latin typeface="Arial"/>
                <a:cs typeface="Arial"/>
              </a:rPr>
              <a:t>0.25</a:t>
            </a:r>
            <a:endParaRPr sz="2300">
              <a:latin typeface="Arial"/>
              <a:cs typeface="Arial"/>
            </a:endParaRPr>
          </a:p>
          <a:p>
            <a:pPr marL="12700" marR="46355">
              <a:lnSpc>
                <a:spcPct val="116799"/>
              </a:lnSpc>
            </a:pPr>
            <a:r>
              <a:rPr sz="2300" spc="-350" dirty="0">
                <a:solidFill>
                  <a:srgbClr val="244257"/>
                </a:solidFill>
                <a:latin typeface="Arial"/>
                <a:cs typeface="Arial"/>
              </a:rPr>
              <a:t>% </a:t>
            </a:r>
            <a:r>
              <a:rPr sz="2300" spc="114" dirty="0">
                <a:solidFill>
                  <a:srgbClr val="244257"/>
                </a:solidFill>
                <a:latin typeface="Arial"/>
                <a:cs typeface="Arial"/>
              </a:rPr>
              <a:t>(w/w) </a:t>
            </a:r>
            <a:r>
              <a:rPr sz="2300" spc="8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300" spc="-110" dirty="0">
                <a:solidFill>
                  <a:srgbClr val="244257"/>
                </a:solidFill>
                <a:latin typeface="Arial"/>
                <a:cs typeface="Arial"/>
              </a:rPr>
              <a:t>ACB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Yogurt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Dermal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Respiratory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Factor </a:t>
            </a:r>
            <a:r>
              <a:rPr sz="2300" spc="-185" dirty="0">
                <a:solidFill>
                  <a:srgbClr val="244257"/>
                </a:solidFill>
                <a:latin typeface="Arial"/>
                <a:cs typeface="Arial"/>
              </a:rPr>
              <a:t>PF. </a:t>
            </a:r>
            <a:r>
              <a:rPr sz="2300" spc="-110" dirty="0">
                <a:solidFill>
                  <a:srgbClr val="244257"/>
                </a:solidFill>
                <a:latin typeface="Arial"/>
                <a:cs typeface="Arial"/>
              </a:rPr>
              <a:t>Results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are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expressed  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relative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number </a:t>
            </a:r>
            <a:r>
              <a:rPr sz="2300" spc="80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viable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cells </a:t>
            </a:r>
            <a:r>
              <a:rPr sz="2300" spc="-15" dirty="0">
                <a:solidFill>
                  <a:srgbClr val="244257"/>
                </a:solidFill>
                <a:latin typeface="Arial"/>
                <a:cs typeface="Arial"/>
              </a:rPr>
              <a:t>recovered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from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300" spc="25" dirty="0">
                <a:solidFill>
                  <a:srgbClr val="244257"/>
                </a:solidFill>
                <a:latin typeface="Arial"/>
                <a:cs typeface="Arial"/>
              </a:rPr>
              <a:t>electrode  </a:t>
            </a:r>
            <a:r>
              <a:rPr sz="2300" spc="-15" dirty="0">
                <a:solidFill>
                  <a:srgbClr val="244257"/>
                </a:solidFill>
                <a:latin typeface="Arial"/>
                <a:cs typeface="Arial"/>
              </a:rPr>
              <a:t>chamber.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Clearly, </a:t>
            </a:r>
            <a:r>
              <a:rPr sz="2300" spc="-110" dirty="0">
                <a:solidFill>
                  <a:srgbClr val="244257"/>
                </a:solidFill>
                <a:latin typeface="Arial"/>
                <a:cs typeface="Arial"/>
              </a:rPr>
              <a:t>ACB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Yogurt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Dermal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Respiratory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Factor </a:t>
            </a:r>
            <a:r>
              <a:rPr sz="2300" spc="-270" dirty="0">
                <a:solidFill>
                  <a:srgbClr val="244257"/>
                </a:solidFill>
                <a:latin typeface="Arial"/>
                <a:cs typeface="Arial"/>
              </a:rPr>
              <a:t>PF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produced </a:t>
            </a:r>
            <a:r>
              <a:rPr sz="2300" spc="-20" dirty="0">
                <a:solidFill>
                  <a:srgbClr val="244257"/>
                </a:solidFill>
                <a:latin typeface="Arial"/>
                <a:cs typeface="Arial"/>
              </a:rPr>
              <a:t>an  </a:t>
            </a:r>
            <a:r>
              <a:rPr sz="2300" spc="-25" dirty="0">
                <a:solidFill>
                  <a:srgbClr val="244257"/>
                </a:solidFill>
                <a:latin typeface="Arial"/>
                <a:cs typeface="Arial"/>
              </a:rPr>
              <a:t>increase </a:t>
            </a:r>
            <a:r>
              <a:rPr sz="2300" spc="-35" dirty="0">
                <a:solidFill>
                  <a:srgbClr val="244257"/>
                </a:solidFill>
                <a:latin typeface="Arial"/>
                <a:cs typeface="Arial"/>
              </a:rPr>
              <a:t>in </a:t>
            </a:r>
            <a:r>
              <a:rPr sz="2300" spc="-45" dirty="0">
                <a:solidFill>
                  <a:srgbClr val="244257"/>
                </a:solidFill>
                <a:latin typeface="Arial"/>
                <a:cs typeface="Arial"/>
              </a:rPr>
              <a:t>oxygen </a:t>
            </a:r>
            <a:r>
              <a:rPr sz="2300" spc="-5" dirty="0">
                <a:solidFill>
                  <a:srgbClr val="244257"/>
                </a:solidFill>
                <a:latin typeface="Arial"/>
                <a:cs typeface="Arial"/>
              </a:rPr>
              <a:t>uptake </a:t>
            </a:r>
            <a:r>
              <a:rPr sz="2300" spc="10" dirty="0">
                <a:solidFill>
                  <a:srgbClr val="244257"/>
                </a:solidFill>
                <a:latin typeface="Arial"/>
                <a:cs typeface="Arial"/>
              </a:rPr>
              <a:t>comparable </a:t>
            </a:r>
            <a:r>
              <a:rPr sz="23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300" spc="-40" dirty="0">
                <a:solidFill>
                  <a:srgbClr val="244257"/>
                </a:solidFill>
                <a:latin typeface="Arial"/>
                <a:cs typeface="Arial"/>
              </a:rPr>
              <a:t>yeast </a:t>
            </a:r>
            <a:r>
              <a:rPr sz="2300" spc="-10" dirty="0">
                <a:solidFill>
                  <a:srgbClr val="244257"/>
                </a:solidFill>
                <a:latin typeface="Arial"/>
                <a:cs typeface="Arial"/>
              </a:rPr>
              <a:t>derived</a:t>
            </a:r>
            <a:r>
              <a:rPr sz="2300" spc="16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-114" dirty="0">
                <a:solidFill>
                  <a:srgbClr val="244257"/>
                </a:solidFill>
                <a:latin typeface="Arial"/>
                <a:cs typeface="Arial"/>
              </a:rPr>
              <a:t>LYCD.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57294"/>
            <a:ext cx="775335" cy="3306445"/>
          </a:xfrm>
          <a:custGeom>
            <a:avLst/>
            <a:gdLst/>
            <a:ahLst/>
            <a:cxnLst/>
            <a:rect l="l" t="t" r="r" b="b"/>
            <a:pathLst>
              <a:path w="775335" h="3306445">
                <a:moveTo>
                  <a:pt x="0" y="3305827"/>
                </a:moveTo>
                <a:lnTo>
                  <a:pt x="0" y="3232130"/>
                </a:lnTo>
                <a:lnTo>
                  <a:pt x="6485" y="3226540"/>
                </a:lnTo>
                <a:lnTo>
                  <a:pt x="39757" y="3196614"/>
                </a:lnTo>
                <a:lnTo>
                  <a:pt x="72383" y="3165995"/>
                </a:lnTo>
                <a:lnTo>
                  <a:pt x="104352" y="3134696"/>
                </a:lnTo>
                <a:lnTo>
                  <a:pt x="135652" y="3102728"/>
                </a:lnTo>
                <a:lnTo>
                  <a:pt x="166271" y="3070103"/>
                </a:lnTo>
                <a:lnTo>
                  <a:pt x="196198" y="3036831"/>
                </a:lnTo>
                <a:lnTo>
                  <a:pt x="225421" y="3002926"/>
                </a:lnTo>
                <a:lnTo>
                  <a:pt x="253929" y="2968399"/>
                </a:lnTo>
                <a:lnTo>
                  <a:pt x="281709" y="2933261"/>
                </a:lnTo>
                <a:lnTo>
                  <a:pt x="308750" y="2897523"/>
                </a:lnTo>
                <a:lnTo>
                  <a:pt x="335041" y="2861199"/>
                </a:lnTo>
                <a:lnTo>
                  <a:pt x="360570" y="2824298"/>
                </a:lnTo>
                <a:lnTo>
                  <a:pt x="385324" y="2786834"/>
                </a:lnTo>
                <a:lnTo>
                  <a:pt x="409293" y="2748817"/>
                </a:lnTo>
                <a:lnTo>
                  <a:pt x="432465" y="2710259"/>
                </a:lnTo>
                <a:lnTo>
                  <a:pt x="454828" y="2671172"/>
                </a:lnTo>
                <a:lnTo>
                  <a:pt x="476370" y="2631568"/>
                </a:lnTo>
                <a:lnTo>
                  <a:pt x="497081" y="2591458"/>
                </a:lnTo>
                <a:lnTo>
                  <a:pt x="516947" y="2550853"/>
                </a:lnTo>
                <a:lnTo>
                  <a:pt x="535958" y="2509766"/>
                </a:lnTo>
                <a:lnTo>
                  <a:pt x="554102" y="2468209"/>
                </a:lnTo>
                <a:lnTo>
                  <a:pt x="571367" y="2426192"/>
                </a:lnTo>
                <a:lnTo>
                  <a:pt x="587741" y="2383728"/>
                </a:lnTo>
                <a:lnTo>
                  <a:pt x="603214" y="2340827"/>
                </a:lnTo>
                <a:lnTo>
                  <a:pt x="617773" y="2297503"/>
                </a:lnTo>
                <a:lnTo>
                  <a:pt x="631406" y="2253766"/>
                </a:lnTo>
                <a:lnTo>
                  <a:pt x="644102" y="2209628"/>
                </a:lnTo>
                <a:lnTo>
                  <a:pt x="655849" y="2165100"/>
                </a:lnTo>
                <a:lnTo>
                  <a:pt x="666643" y="2120165"/>
                </a:lnTo>
                <a:lnTo>
                  <a:pt x="676467" y="2074846"/>
                </a:lnTo>
                <a:lnTo>
                  <a:pt x="685302" y="2029184"/>
                </a:lnTo>
                <a:lnTo>
                  <a:pt x="693139" y="1983193"/>
                </a:lnTo>
                <a:lnTo>
                  <a:pt x="699966" y="1936881"/>
                </a:lnTo>
                <a:lnTo>
                  <a:pt x="705773" y="1890261"/>
                </a:lnTo>
                <a:lnTo>
                  <a:pt x="710549" y="1843343"/>
                </a:lnTo>
                <a:lnTo>
                  <a:pt x="714283" y="1796139"/>
                </a:lnTo>
                <a:lnTo>
                  <a:pt x="716963" y="1748659"/>
                </a:lnTo>
                <a:lnTo>
                  <a:pt x="718580" y="1700915"/>
                </a:lnTo>
                <a:lnTo>
                  <a:pt x="719121" y="1652916"/>
                </a:lnTo>
                <a:lnTo>
                  <a:pt x="718578" y="1604901"/>
                </a:lnTo>
                <a:lnTo>
                  <a:pt x="716959" y="1557121"/>
                </a:lnTo>
                <a:lnTo>
                  <a:pt x="714275" y="1509613"/>
                </a:lnTo>
                <a:lnTo>
                  <a:pt x="710536" y="1462390"/>
                </a:lnTo>
                <a:lnTo>
                  <a:pt x="705756" y="1415463"/>
                </a:lnTo>
                <a:lnTo>
                  <a:pt x="699946" y="1368844"/>
                </a:lnTo>
                <a:lnTo>
                  <a:pt x="693117" y="1322544"/>
                </a:lnTo>
                <a:lnTo>
                  <a:pt x="685281" y="1276575"/>
                </a:lnTo>
                <a:lnTo>
                  <a:pt x="676449" y="1230949"/>
                </a:lnTo>
                <a:lnTo>
                  <a:pt x="666634" y="1185677"/>
                </a:lnTo>
                <a:lnTo>
                  <a:pt x="655832" y="1140713"/>
                </a:lnTo>
                <a:lnTo>
                  <a:pt x="644062" y="1096111"/>
                </a:lnTo>
                <a:lnTo>
                  <a:pt x="631334" y="1051883"/>
                </a:lnTo>
                <a:lnTo>
                  <a:pt x="617661" y="1008041"/>
                </a:lnTo>
                <a:lnTo>
                  <a:pt x="603211" y="965041"/>
                </a:lnTo>
                <a:lnTo>
                  <a:pt x="587739" y="922140"/>
                </a:lnTo>
                <a:lnTo>
                  <a:pt x="571364" y="879675"/>
                </a:lnTo>
                <a:lnTo>
                  <a:pt x="554099" y="837657"/>
                </a:lnTo>
                <a:lnTo>
                  <a:pt x="535956" y="796099"/>
                </a:lnTo>
                <a:lnTo>
                  <a:pt x="516945" y="755011"/>
                </a:lnTo>
                <a:lnTo>
                  <a:pt x="497078" y="714407"/>
                </a:lnTo>
                <a:lnTo>
                  <a:pt x="476368" y="674296"/>
                </a:lnTo>
                <a:lnTo>
                  <a:pt x="454826" y="634691"/>
                </a:lnTo>
                <a:lnTo>
                  <a:pt x="432463" y="595604"/>
                </a:lnTo>
                <a:lnTo>
                  <a:pt x="409291" y="557045"/>
                </a:lnTo>
                <a:lnTo>
                  <a:pt x="385322" y="519028"/>
                </a:lnTo>
                <a:lnTo>
                  <a:pt x="360568" y="481563"/>
                </a:lnTo>
                <a:lnTo>
                  <a:pt x="335040" y="444662"/>
                </a:lnTo>
                <a:lnTo>
                  <a:pt x="308749" y="408337"/>
                </a:lnTo>
                <a:lnTo>
                  <a:pt x="281708" y="372600"/>
                </a:lnTo>
                <a:lnTo>
                  <a:pt x="253928" y="337461"/>
                </a:lnTo>
                <a:lnTo>
                  <a:pt x="225421" y="302933"/>
                </a:lnTo>
                <a:lnTo>
                  <a:pt x="196198" y="269028"/>
                </a:lnTo>
                <a:lnTo>
                  <a:pt x="166271" y="235757"/>
                </a:lnTo>
                <a:lnTo>
                  <a:pt x="135652" y="203131"/>
                </a:lnTo>
                <a:lnTo>
                  <a:pt x="104352" y="171162"/>
                </a:lnTo>
                <a:lnTo>
                  <a:pt x="72383" y="139863"/>
                </a:lnTo>
                <a:lnTo>
                  <a:pt x="39757" y="109244"/>
                </a:lnTo>
                <a:lnTo>
                  <a:pt x="6485" y="79318"/>
                </a:lnTo>
                <a:lnTo>
                  <a:pt x="0" y="73728"/>
                </a:lnTo>
                <a:lnTo>
                  <a:pt x="0" y="0"/>
                </a:lnTo>
                <a:lnTo>
                  <a:pt x="46316" y="39638"/>
                </a:lnTo>
                <a:lnTo>
                  <a:pt x="79511" y="69583"/>
                </a:lnTo>
                <a:lnTo>
                  <a:pt x="112079" y="100200"/>
                </a:lnTo>
                <a:lnTo>
                  <a:pt x="144007" y="131478"/>
                </a:lnTo>
                <a:lnTo>
                  <a:pt x="175285" y="163407"/>
                </a:lnTo>
                <a:lnTo>
                  <a:pt x="205902" y="195975"/>
                </a:lnTo>
                <a:lnTo>
                  <a:pt x="235846" y="229171"/>
                </a:lnTo>
                <a:lnTo>
                  <a:pt x="265107" y="262984"/>
                </a:lnTo>
                <a:lnTo>
                  <a:pt x="293674" y="297403"/>
                </a:lnTo>
                <a:lnTo>
                  <a:pt x="321535" y="332418"/>
                </a:lnTo>
                <a:lnTo>
                  <a:pt x="348680" y="368017"/>
                </a:lnTo>
                <a:lnTo>
                  <a:pt x="375098" y="404188"/>
                </a:lnTo>
                <a:lnTo>
                  <a:pt x="400777" y="440922"/>
                </a:lnTo>
                <a:lnTo>
                  <a:pt x="425706" y="478207"/>
                </a:lnTo>
                <a:lnTo>
                  <a:pt x="449875" y="516032"/>
                </a:lnTo>
                <a:lnTo>
                  <a:pt x="473273" y="554386"/>
                </a:lnTo>
                <a:lnTo>
                  <a:pt x="495888" y="593258"/>
                </a:lnTo>
                <a:lnTo>
                  <a:pt x="517709" y="632637"/>
                </a:lnTo>
                <a:lnTo>
                  <a:pt x="538726" y="672512"/>
                </a:lnTo>
                <a:lnTo>
                  <a:pt x="558928" y="712871"/>
                </a:lnTo>
                <a:lnTo>
                  <a:pt x="578302" y="753705"/>
                </a:lnTo>
                <a:lnTo>
                  <a:pt x="596839" y="795001"/>
                </a:lnTo>
                <a:lnTo>
                  <a:pt x="614527" y="836750"/>
                </a:lnTo>
                <a:lnTo>
                  <a:pt x="631356" y="878939"/>
                </a:lnTo>
                <a:lnTo>
                  <a:pt x="647314" y="921558"/>
                </a:lnTo>
                <a:lnTo>
                  <a:pt x="662390" y="964595"/>
                </a:lnTo>
                <a:lnTo>
                  <a:pt x="676672" y="1008366"/>
                </a:lnTo>
                <a:lnTo>
                  <a:pt x="689915" y="1052104"/>
                </a:lnTo>
                <a:lnTo>
                  <a:pt x="702252" y="1096243"/>
                </a:lnTo>
                <a:lnTo>
                  <a:pt x="713670" y="1140771"/>
                </a:lnTo>
                <a:lnTo>
                  <a:pt x="724159" y="1185679"/>
                </a:lnTo>
                <a:lnTo>
                  <a:pt x="733713" y="1230998"/>
                </a:lnTo>
                <a:lnTo>
                  <a:pt x="742308" y="1276658"/>
                </a:lnTo>
                <a:lnTo>
                  <a:pt x="749934" y="1322649"/>
                </a:lnTo>
                <a:lnTo>
                  <a:pt x="756578" y="1368960"/>
                </a:lnTo>
                <a:lnTo>
                  <a:pt x="762231" y="1415579"/>
                </a:lnTo>
                <a:lnTo>
                  <a:pt x="766880" y="1462496"/>
                </a:lnTo>
                <a:lnTo>
                  <a:pt x="770516" y="1509699"/>
                </a:lnTo>
                <a:lnTo>
                  <a:pt x="773126" y="1557177"/>
                </a:lnTo>
                <a:lnTo>
                  <a:pt x="774700" y="1604920"/>
                </a:lnTo>
                <a:lnTo>
                  <a:pt x="775227" y="1652942"/>
                </a:lnTo>
                <a:lnTo>
                  <a:pt x="774698" y="1700982"/>
                </a:lnTo>
                <a:lnTo>
                  <a:pt x="773120" y="1748761"/>
                </a:lnTo>
                <a:lnTo>
                  <a:pt x="770506" y="1796267"/>
                </a:lnTo>
                <a:lnTo>
                  <a:pt x="766866" y="1843489"/>
                </a:lnTo>
                <a:lnTo>
                  <a:pt x="762212" y="1890415"/>
                </a:lnTo>
                <a:lnTo>
                  <a:pt x="756556" y="1937033"/>
                </a:lnTo>
                <a:lnTo>
                  <a:pt x="749911" y="1983332"/>
                </a:lnTo>
                <a:lnTo>
                  <a:pt x="742287" y="2029300"/>
                </a:lnTo>
                <a:lnTo>
                  <a:pt x="733696" y="2074925"/>
                </a:lnTo>
                <a:lnTo>
                  <a:pt x="724152" y="2120196"/>
                </a:lnTo>
                <a:lnTo>
                  <a:pt x="713657" y="2165132"/>
                </a:lnTo>
                <a:lnTo>
                  <a:pt x="702218" y="2209735"/>
                </a:lnTo>
                <a:lnTo>
                  <a:pt x="689853" y="2253963"/>
                </a:lnTo>
                <a:lnTo>
                  <a:pt x="676574" y="2297805"/>
                </a:lnTo>
                <a:lnTo>
                  <a:pt x="662390" y="2341251"/>
                </a:lnTo>
                <a:lnTo>
                  <a:pt x="647314" y="2384288"/>
                </a:lnTo>
                <a:lnTo>
                  <a:pt x="631356" y="2426907"/>
                </a:lnTo>
                <a:lnTo>
                  <a:pt x="614527" y="2469096"/>
                </a:lnTo>
                <a:lnTo>
                  <a:pt x="596839" y="2510844"/>
                </a:lnTo>
                <a:lnTo>
                  <a:pt x="578302" y="2552140"/>
                </a:lnTo>
                <a:lnTo>
                  <a:pt x="558928" y="2592974"/>
                </a:lnTo>
                <a:lnTo>
                  <a:pt x="538726" y="2633333"/>
                </a:lnTo>
                <a:lnTo>
                  <a:pt x="517709" y="2673207"/>
                </a:lnTo>
                <a:lnTo>
                  <a:pt x="495888" y="2712586"/>
                </a:lnTo>
                <a:lnTo>
                  <a:pt x="473273" y="2751457"/>
                </a:lnTo>
                <a:lnTo>
                  <a:pt x="449875" y="2789810"/>
                </a:lnTo>
                <a:lnTo>
                  <a:pt x="425706" y="2827634"/>
                </a:lnTo>
                <a:lnTo>
                  <a:pt x="400777" y="2864918"/>
                </a:lnTo>
                <a:lnTo>
                  <a:pt x="375098" y="2901651"/>
                </a:lnTo>
                <a:lnTo>
                  <a:pt x="348680" y="2937822"/>
                </a:lnTo>
                <a:lnTo>
                  <a:pt x="321535" y="2973420"/>
                </a:lnTo>
                <a:lnTo>
                  <a:pt x="293674" y="3008434"/>
                </a:lnTo>
                <a:lnTo>
                  <a:pt x="265107" y="3042852"/>
                </a:lnTo>
                <a:lnTo>
                  <a:pt x="235846" y="3076664"/>
                </a:lnTo>
                <a:lnTo>
                  <a:pt x="205902" y="3109859"/>
                </a:lnTo>
                <a:lnTo>
                  <a:pt x="175285" y="3142426"/>
                </a:lnTo>
                <a:lnTo>
                  <a:pt x="144007" y="3174353"/>
                </a:lnTo>
                <a:lnTo>
                  <a:pt x="112079" y="3205631"/>
                </a:lnTo>
                <a:lnTo>
                  <a:pt x="79511" y="3236247"/>
                </a:lnTo>
                <a:lnTo>
                  <a:pt x="46316" y="3266190"/>
                </a:lnTo>
                <a:lnTo>
                  <a:pt x="12503" y="3295450"/>
                </a:lnTo>
                <a:lnTo>
                  <a:pt x="0" y="3305827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82872"/>
            <a:ext cx="607695" cy="2854960"/>
          </a:xfrm>
          <a:custGeom>
            <a:avLst/>
            <a:gdLst/>
            <a:ahLst/>
            <a:cxnLst/>
            <a:rect l="l" t="t" r="r" b="b"/>
            <a:pathLst>
              <a:path w="607695" h="2854959">
                <a:moveTo>
                  <a:pt x="0" y="2854694"/>
                </a:moveTo>
                <a:lnTo>
                  <a:pt x="0" y="0"/>
                </a:lnTo>
                <a:lnTo>
                  <a:pt x="25240" y="24682"/>
                </a:lnTo>
                <a:lnTo>
                  <a:pt x="56590" y="56743"/>
                </a:lnTo>
                <a:lnTo>
                  <a:pt x="87218" y="89501"/>
                </a:lnTo>
                <a:lnTo>
                  <a:pt x="117109" y="122943"/>
                </a:lnTo>
                <a:lnTo>
                  <a:pt x="146251" y="157056"/>
                </a:lnTo>
                <a:lnTo>
                  <a:pt x="174630" y="191826"/>
                </a:lnTo>
                <a:lnTo>
                  <a:pt x="202234" y="227241"/>
                </a:lnTo>
                <a:lnTo>
                  <a:pt x="229050" y="263287"/>
                </a:lnTo>
                <a:lnTo>
                  <a:pt x="255063" y="299951"/>
                </a:lnTo>
                <a:lnTo>
                  <a:pt x="280263" y="337221"/>
                </a:lnTo>
                <a:lnTo>
                  <a:pt x="304634" y="375082"/>
                </a:lnTo>
                <a:lnTo>
                  <a:pt x="328164" y="413523"/>
                </a:lnTo>
                <a:lnTo>
                  <a:pt x="350840" y="452529"/>
                </a:lnTo>
                <a:lnTo>
                  <a:pt x="372649" y="492089"/>
                </a:lnTo>
                <a:lnTo>
                  <a:pt x="393578" y="532188"/>
                </a:lnTo>
                <a:lnTo>
                  <a:pt x="413614" y="572813"/>
                </a:lnTo>
                <a:lnTo>
                  <a:pt x="432743" y="613953"/>
                </a:lnTo>
                <a:lnTo>
                  <a:pt x="450953" y="655592"/>
                </a:lnTo>
                <a:lnTo>
                  <a:pt x="468230" y="697719"/>
                </a:lnTo>
                <a:lnTo>
                  <a:pt x="484562" y="740320"/>
                </a:lnTo>
                <a:lnTo>
                  <a:pt x="499934" y="783382"/>
                </a:lnTo>
                <a:lnTo>
                  <a:pt x="514335" y="826893"/>
                </a:lnTo>
                <a:lnTo>
                  <a:pt x="527751" y="870838"/>
                </a:lnTo>
                <a:lnTo>
                  <a:pt x="540169" y="915205"/>
                </a:lnTo>
                <a:lnTo>
                  <a:pt x="551576" y="959981"/>
                </a:lnTo>
                <a:lnTo>
                  <a:pt x="561958" y="1005152"/>
                </a:lnTo>
                <a:lnTo>
                  <a:pt x="571303" y="1050706"/>
                </a:lnTo>
                <a:lnTo>
                  <a:pt x="579598" y="1096629"/>
                </a:lnTo>
                <a:lnTo>
                  <a:pt x="586829" y="1142909"/>
                </a:lnTo>
                <a:lnTo>
                  <a:pt x="592983" y="1189532"/>
                </a:lnTo>
                <a:lnTo>
                  <a:pt x="598048" y="1236485"/>
                </a:lnTo>
                <a:lnTo>
                  <a:pt x="602010" y="1283756"/>
                </a:lnTo>
                <a:lnTo>
                  <a:pt x="604856" y="1331330"/>
                </a:lnTo>
                <a:lnTo>
                  <a:pt x="606574" y="1379195"/>
                </a:lnTo>
                <a:lnTo>
                  <a:pt x="607149" y="1427338"/>
                </a:lnTo>
                <a:lnTo>
                  <a:pt x="606573" y="1475482"/>
                </a:lnTo>
                <a:lnTo>
                  <a:pt x="604856" y="1523348"/>
                </a:lnTo>
                <a:lnTo>
                  <a:pt x="602009" y="1570923"/>
                </a:lnTo>
                <a:lnTo>
                  <a:pt x="598047" y="1618194"/>
                </a:lnTo>
                <a:lnTo>
                  <a:pt x="592982" y="1665148"/>
                </a:lnTo>
                <a:lnTo>
                  <a:pt x="586827" y="1711772"/>
                </a:lnTo>
                <a:lnTo>
                  <a:pt x="579596" y="1758053"/>
                </a:lnTo>
                <a:lnTo>
                  <a:pt x="571301" y="1803977"/>
                </a:lnTo>
                <a:lnTo>
                  <a:pt x="561956" y="1849532"/>
                </a:lnTo>
                <a:lnTo>
                  <a:pt x="551573" y="1894704"/>
                </a:lnTo>
                <a:lnTo>
                  <a:pt x="540167" y="1939480"/>
                </a:lnTo>
                <a:lnTo>
                  <a:pt x="527749" y="1983848"/>
                </a:lnTo>
                <a:lnTo>
                  <a:pt x="514333" y="2027794"/>
                </a:lnTo>
                <a:lnTo>
                  <a:pt x="499932" y="2071305"/>
                </a:lnTo>
                <a:lnTo>
                  <a:pt x="484559" y="2114368"/>
                </a:lnTo>
                <a:lnTo>
                  <a:pt x="468228" y="2156969"/>
                </a:lnTo>
                <a:lnTo>
                  <a:pt x="450951" y="2199097"/>
                </a:lnTo>
                <a:lnTo>
                  <a:pt x="432741" y="2240737"/>
                </a:lnTo>
                <a:lnTo>
                  <a:pt x="413612" y="2281876"/>
                </a:lnTo>
                <a:lnTo>
                  <a:pt x="393576" y="2322502"/>
                </a:lnTo>
                <a:lnTo>
                  <a:pt x="372647" y="2362602"/>
                </a:lnTo>
                <a:lnTo>
                  <a:pt x="350838" y="2402162"/>
                </a:lnTo>
                <a:lnTo>
                  <a:pt x="328162" y="2441168"/>
                </a:lnTo>
                <a:lnTo>
                  <a:pt x="304632" y="2479609"/>
                </a:lnTo>
                <a:lnTo>
                  <a:pt x="280261" y="2517471"/>
                </a:lnTo>
                <a:lnTo>
                  <a:pt x="255062" y="2554741"/>
                </a:lnTo>
                <a:lnTo>
                  <a:pt x="229048" y="2591406"/>
                </a:lnTo>
                <a:lnTo>
                  <a:pt x="202233" y="2627452"/>
                </a:lnTo>
                <a:lnTo>
                  <a:pt x="174629" y="2662867"/>
                </a:lnTo>
                <a:lnTo>
                  <a:pt x="146250" y="2697637"/>
                </a:lnTo>
                <a:lnTo>
                  <a:pt x="117108" y="2731750"/>
                </a:lnTo>
                <a:lnTo>
                  <a:pt x="87217" y="2765192"/>
                </a:lnTo>
                <a:lnTo>
                  <a:pt x="56590" y="2797950"/>
                </a:lnTo>
                <a:lnTo>
                  <a:pt x="25240" y="2830012"/>
                </a:lnTo>
                <a:lnTo>
                  <a:pt x="0" y="2854694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17685" y="5166873"/>
            <a:ext cx="11015980" cy="206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900" spc="150" dirty="0">
                <a:solidFill>
                  <a:srgbClr val="244257"/>
                </a:solidFill>
                <a:latin typeface="Arial"/>
                <a:cs typeface="Arial"/>
              </a:rPr>
              <a:t>Micro </a:t>
            </a:r>
            <a:r>
              <a:rPr sz="2900" spc="90" dirty="0">
                <a:solidFill>
                  <a:srgbClr val="244257"/>
                </a:solidFill>
                <a:latin typeface="Arial"/>
                <a:cs typeface="Arial"/>
              </a:rPr>
              <a:t>Algue 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80/DIATOMACEOUS </a:t>
            </a:r>
            <a:r>
              <a:rPr sz="2900" spc="-250" dirty="0">
                <a:solidFill>
                  <a:srgbClr val="244257"/>
                </a:solidFill>
                <a:latin typeface="Arial"/>
                <a:cs typeface="Arial"/>
              </a:rPr>
              <a:t>EARTH </a:t>
            </a:r>
            <a:r>
              <a:rPr sz="2900" spc="220" dirty="0">
                <a:solidFill>
                  <a:srgbClr val="244257"/>
                </a:solidFill>
                <a:latin typeface="Arial"/>
                <a:cs typeface="Arial"/>
              </a:rPr>
              <a:t>- </a:t>
            </a:r>
            <a:r>
              <a:rPr sz="2900" spc="-225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mineral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biogenic 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origin.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Micro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Algue </a:t>
            </a:r>
            <a:r>
              <a:rPr sz="2900" spc="-40" dirty="0">
                <a:solidFill>
                  <a:srgbClr val="244257"/>
                </a:solidFill>
                <a:latin typeface="Arial"/>
                <a:cs typeface="Arial"/>
              </a:rPr>
              <a:t>80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900" spc="15" dirty="0">
                <a:solidFill>
                  <a:srgbClr val="244257"/>
                </a:solidFill>
                <a:latin typeface="Arial"/>
                <a:cs typeface="Arial"/>
              </a:rPr>
              <a:t>product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derived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from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</a:t>
            </a:r>
            <a:r>
              <a:rPr sz="2900" spc="30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25" dirty="0">
                <a:solidFill>
                  <a:srgbClr val="244257"/>
                </a:solidFill>
                <a:latin typeface="Arial"/>
                <a:cs typeface="Arial"/>
              </a:rPr>
              <a:t>algae</a:t>
            </a:r>
            <a:endParaRPr sz="2900">
              <a:latin typeface="Arial"/>
              <a:cs typeface="Arial"/>
            </a:endParaRPr>
          </a:p>
          <a:p>
            <a:pPr marL="12700" marR="518159">
              <a:lnSpc>
                <a:spcPct val="115399"/>
              </a:lnSpc>
            </a:pP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Diatom. </a:t>
            </a:r>
            <a:r>
              <a:rPr sz="2900" spc="-220" dirty="0">
                <a:solidFill>
                  <a:srgbClr val="244257"/>
                </a:solidFill>
                <a:latin typeface="Arial"/>
                <a:cs typeface="Arial"/>
              </a:rPr>
              <a:t>This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natural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soft exfoliant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respectful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70" dirty="0">
                <a:solidFill>
                  <a:srgbClr val="244257"/>
                </a:solidFill>
                <a:latin typeface="Arial"/>
                <a:cs typeface="Arial"/>
              </a:rPr>
              <a:t>environment 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its </a:t>
            </a:r>
            <a:r>
              <a:rPr sz="2900" spc="-75" dirty="0">
                <a:solidFill>
                  <a:srgbClr val="244257"/>
                </a:solidFill>
                <a:latin typeface="Arial"/>
                <a:cs typeface="Arial"/>
              </a:rPr>
              <a:t>porous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nature </a:t>
            </a:r>
            <a:r>
              <a:rPr sz="2900" spc="-65" dirty="0">
                <a:solidFill>
                  <a:srgbClr val="244257"/>
                </a:solidFill>
                <a:latin typeface="Arial"/>
                <a:cs typeface="Arial"/>
              </a:rPr>
              <a:t>also </a:t>
            </a:r>
            <a:r>
              <a:rPr sz="2900" spc="-40" dirty="0">
                <a:solidFill>
                  <a:srgbClr val="244257"/>
                </a:solidFill>
                <a:latin typeface="Arial"/>
                <a:cs typeface="Arial"/>
              </a:rPr>
              <a:t>allows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for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ability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absorb</a:t>
            </a:r>
            <a:r>
              <a:rPr sz="2900" spc="20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oil.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7685" y="7717051"/>
            <a:ext cx="11049000" cy="206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900" spc="100" dirty="0">
                <a:solidFill>
                  <a:srgbClr val="244257"/>
                </a:solidFill>
                <a:latin typeface="Arial"/>
                <a:cs typeface="Arial"/>
              </a:rPr>
              <a:t>Luffa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Blue </a:t>
            </a:r>
            <a:r>
              <a:rPr sz="2900" spc="80" dirty="0">
                <a:solidFill>
                  <a:srgbClr val="244257"/>
                </a:solidFill>
                <a:latin typeface="Arial"/>
                <a:cs typeface="Arial"/>
              </a:rPr>
              <a:t>Exfoliator </a:t>
            </a:r>
            <a:r>
              <a:rPr sz="2900" spc="275" dirty="0">
                <a:solidFill>
                  <a:srgbClr val="244257"/>
                </a:solidFill>
                <a:latin typeface="Arial"/>
                <a:cs typeface="Arial"/>
              </a:rPr>
              <a:t>30/ </a:t>
            </a:r>
            <a:r>
              <a:rPr sz="2900" spc="-190" dirty="0">
                <a:solidFill>
                  <a:srgbClr val="244257"/>
                </a:solidFill>
                <a:latin typeface="Arial"/>
                <a:cs typeface="Arial"/>
              </a:rPr>
              <a:t>CELLULOSE </a:t>
            </a:r>
            <a:r>
              <a:rPr sz="2900" spc="-100" dirty="0">
                <a:solidFill>
                  <a:srgbClr val="244257"/>
                </a:solidFill>
                <a:latin typeface="Arial"/>
                <a:cs typeface="Arial"/>
              </a:rPr>
              <a:t>ACETATE-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Luffa </a:t>
            </a:r>
            <a:r>
              <a:rPr sz="2900" spc="-20" dirty="0">
                <a:solidFill>
                  <a:srgbClr val="244257"/>
                </a:solidFill>
                <a:latin typeface="Arial"/>
                <a:cs typeface="Arial"/>
              </a:rPr>
              <a:t>Cylindrica 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Fruit.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Luffa </a:t>
            </a:r>
            <a:r>
              <a:rPr sz="2900" spc="-45" dirty="0">
                <a:solidFill>
                  <a:srgbClr val="244257"/>
                </a:solidFill>
                <a:latin typeface="Arial"/>
                <a:cs typeface="Arial"/>
              </a:rPr>
              <a:t>30 </a:t>
            </a:r>
            <a:r>
              <a:rPr sz="2900" spc="-90" dirty="0">
                <a:solidFill>
                  <a:srgbClr val="244257"/>
                </a:solidFill>
                <a:latin typeface="Arial"/>
                <a:cs typeface="Arial"/>
              </a:rPr>
              <a:t>by </a:t>
            </a:r>
            <a:r>
              <a:rPr sz="2900" spc="-135" dirty="0">
                <a:solidFill>
                  <a:srgbClr val="244257"/>
                </a:solidFill>
                <a:latin typeface="Arial"/>
                <a:cs typeface="Arial"/>
              </a:rPr>
              <a:t>Lessonia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acts </a:t>
            </a:r>
            <a:r>
              <a:rPr sz="2900" spc="-120" dirty="0">
                <a:solidFill>
                  <a:srgbClr val="244257"/>
                </a:solidFill>
                <a:latin typeface="Arial"/>
                <a:cs typeface="Arial"/>
              </a:rPr>
              <a:t>as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an </a:t>
            </a:r>
            <a:r>
              <a:rPr sz="2900" spc="15" dirty="0">
                <a:solidFill>
                  <a:srgbClr val="244257"/>
                </a:solidFill>
                <a:latin typeface="Arial"/>
                <a:cs typeface="Arial"/>
              </a:rPr>
              <a:t>exfoliating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agent.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It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based </a:t>
            </a:r>
            <a:r>
              <a:rPr sz="2900" spc="-75" dirty="0">
                <a:solidFill>
                  <a:srgbClr val="244257"/>
                </a:solidFill>
                <a:latin typeface="Arial"/>
                <a:cs typeface="Arial"/>
              </a:rPr>
              <a:t>on 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soft </a:t>
            </a:r>
            <a:r>
              <a:rPr sz="2900" spc="20" dirty="0">
                <a:solidFill>
                  <a:srgbClr val="244257"/>
                </a:solidFill>
                <a:latin typeface="Arial"/>
                <a:cs typeface="Arial"/>
              </a:rPr>
              <a:t>plant </a:t>
            </a:r>
            <a:r>
              <a:rPr sz="2900" spc="-20" dirty="0">
                <a:solidFill>
                  <a:srgbClr val="244257"/>
                </a:solidFill>
                <a:latin typeface="Arial"/>
                <a:cs typeface="Arial"/>
              </a:rPr>
              <a:t>fibers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which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are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very </a:t>
            </a:r>
            <a:r>
              <a:rPr sz="2900" spc="-85" dirty="0">
                <a:solidFill>
                  <a:srgbClr val="244257"/>
                </a:solidFill>
                <a:latin typeface="Arial"/>
                <a:cs typeface="Arial"/>
              </a:rPr>
              <a:t>homogeneous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in </a:t>
            </a:r>
            <a:r>
              <a:rPr sz="2900" spc="-90" dirty="0">
                <a:solidFill>
                  <a:srgbClr val="244257"/>
                </a:solidFill>
                <a:latin typeface="Arial"/>
                <a:cs typeface="Arial"/>
              </a:rPr>
              <a:t>size.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It </a:t>
            </a:r>
            <a:r>
              <a:rPr sz="2900" spc="-40" dirty="0">
                <a:solidFill>
                  <a:srgbClr val="244257"/>
                </a:solidFill>
                <a:latin typeface="Arial"/>
                <a:cs typeface="Arial"/>
              </a:rPr>
              <a:t>allows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an  </a:t>
            </a:r>
            <a:r>
              <a:rPr sz="2900" spc="20" dirty="0">
                <a:solidFill>
                  <a:srgbClr val="244257"/>
                </a:solidFill>
                <a:latin typeface="Arial"/>
                <a:cs typeface="Arial"/>
              </a:rPr>
              <a:t>accurate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soft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 exfoliation.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6561455">
              <a:lnSpc>
                <a:spcPct val="100000"/>
              </a:lnSpc>
              <a:spcBef>
                <a:spcPts val="2265"/>
              </a:spcBef>
            </a:pPr>
            <a:r>
              <a:rPr spc="-215" dirty="0"/>
              <a:t>ACTIVE</a:t>
            </a:r>
            <a:r>
              <a:rPr spc="40" dirty="0"/>
              <a:t> </a:t>
            </a:r>
            <a:r>
              <a:rPr spc="-320" dirty="0"/>
              <a:t>INGREDIENTS</a:t>
            </a:r>
          </a:p>
          <a:p>
            <a:pPr marL="6561455" marR="5080">
              <a:lnSpc>
                <a:spcPct val="115399"/>
              </a:lnSpc>
              <a:spcBef>
                <a:spcPts val="1190"/>
              </a:spcBef>
            </a:pPr>
            <a:r>
              <a:rPr sz="2900" spc="-70" dirty="0">
                <a:solidFill>
                  <a:srgbClr val="244257"/>
                </a:solidFill>
              </a:rPr>
              <a:t>ACB </a:t>
            </a:r>
            <a:r>
              <a:rPr sz="2900" spc="100" dirty="0">
                <a:solidFill>
                  <a:srgbClr val="244257"/>
                </a:solidFill>
              </a:rPr>
              <a:t>Yogurt </a:t>
            </a:r>
            <a:r>
              <a:rPr sz="2900" spc="50" dirty="0">
                <a:solidFill>
                  <a:srgbClr val="244257"/>
                </a:solidFill>
              </a:rPr>
              <a:t>Dermal </a:t>
            </a:r>
            <a:r>
              <a:rPr sz="2900" spc="60" dirty="0">
                <a:solidFill>
                  <a:srgbClr val="244257"/>
                </a:solidFill>
              </a:rPr>
              <a:t>Respiratory </a:t>
            </a:r>
            <a:r>
              <a:rPr sz="2900" spc="70" dirty="0">
                <a:solidFill>
                  <a:srgbClr val="244257"/>
                </a:solidFill>
              </a:rPr>
              <a:t>Factor </a:t>
            </a:r>
            <a:r>
              <a:rPr sz="2900" spc="-340" dirty="0">
                <a:solidFill>
                  <a:srgbClr val="244257"/>
                </a:solidFill>
              </a:rPr>
              <a:t>PF </a:t>
            </a:r>
            <a:r>
              <a:rPr sz="2900" spc="-150" dirty="0">
                <a:solidFill>
                  <a:srgbClr val="244257"/>
                </a:solidFill>
              </a:rPr>
              <a:t>Is </a:t>
            </a:r>
            <a:r>
              <a:rPr sz="2900" spc="-30" dirty="0">
                <a:solidFill>
                  <a:srgbClr val="244257"/>
                </a:solidFill>
              </a:rPr>
              <a:t>derived </a:t>
            </a:r>
            <a:r>
              <a:rPr sz="2900" spc="-25" dirty="0">
                <a:solidFill>
                  <a:srgbClr val="244257"/>
                </a:solidFill>
              </a:rPr>
              <a:t>from </a:t>
            </a:r>
            <a:r>
              <a:rPr sz="2900" spc="-5" dirty="0">
                <a:solidFill>
                  <a:srgbClr val="244257"/>
                </a:solidFill>
              </a:rPr>
              <a:t>the  </a:t>
            </a:r>
            <a:r>
              <a:rPr sz="2900" spc="-30" dirty="0">
                <a:solidFill>
                  <a:srgbClr val="244257"/>
                </a:solidFill>
              </a:rPr>
              <a:t>Lactobacillus </a:t>
            </a:r>
            <a:r>
              <a:rPr sz="2900" spc="-100" dirty="0">
                <a:solidFill>
                  <a:srgbClr val="244257"/>
                </a:solidFill>
              </a:rPr>
              <a:t>used </a:t>
            </a:r>
            <a:r>
              <a:rPr sz="2900" spc="65" dirty="0">
                <a:solidFill>
                  <a:srgbClr val="244257"/>
                </a:solidFill>
              </a:rPr>
              <a:t>to </a:t>
            </a:r>
            <a:r>
              <a:rPr sz="2900" spc="-105" dirty="0">
                <a:solidFill>
                  <a:srgbClr val="244257"/>
                </a:solidFill>
              </a:rPr>
              <a:t>make </a:t>
            </a:r>
            <a:r>
              <a:rPr sz="2900" spc="-50" dirty="0">
                <a:solidFill>
                  <a:srgbClr val="244257"/>
                </a:solidFill>
              </a:rPr>
              <a:t>yogurt, </a:t>
            </a:r>
            <a:r>
              <a:rPr sz="2900" spc="-15" dirty="0">
                <a:solidFill>
                  <a:srgbClr val="244257"/>
                </a:solidFill>
              </a:rPr>
              <a:t>and </a:t>
            </a:r>
            <a:r>
              <a:rPr sz="2900" spc="-5" dirty="0">
                <a:solidFill>
                  <a:srgbClr val="244257"/>
                </a:solidFill>
              </a:rPr>
              <a:t>acts </a:t>
            </a:r>
            <a:r>
              <a:rPr sz="2900" spc="-120" dirty="0">
                <a:solidFill>
                  <a:srgbClr val="244257"/>
                </a:solidFill>
              </a:rPr>
              <a:t>as </a:t>
            </a:r>
            <a:r>
              <a:rPr sz="2900" spc="35" dirty="0">
                <a:solidFill>
                  <a:srgbClr val="244257"/>
                </a:solidFill>
              </a:rPr>
              <a:t>a </a:t>
            </a:r>
            <a:r>
              <a:rPr sz="2900" spc="30" dirty="0">
                <a:solidFill>
                  <a:srgbClr val="244257"/>
                </a:solidFill>
              </a:rPr>
              <a:t>probiotic capable </a:t>
            </a:r>
            <a:r>
              <a:rPr sz="2900" spc="85" dirty="0">
                <a:solidFill>
                  <a:srgbClr val="244257"/>
                </a:solidFill>
              </a:rPr>
              <a:t>of  </a:t>
            </a:r>
            <a:r>
              <a:rPr sz="2900" spc="-25" dirty="0">
                <a:solidFill>
                  <a:srgbClr val="244257"/>
                </a:solidFill>
              </a:rPr>
              <a:t>stimulating </a:t>
            </a:r>
            <a:r>
              <a:rPr sz="2900" dirty="0">
                <a:solidFill>
                  <a:srgbClr val="244257"/>
                </a:solidFill>
              </a:rPr>
              <a:t>collagen </a:t>
            </a:r>
            <a:r>
              <a:rPr sz="2900" spc="-130" dirty="0">
                <a:solidFill>
                  <a:srgbClr val="244257"/>
                </a:solidFill>
              </a:rPr>
              <a:t>synthesis, </a:t>
            </a:r>
            <a:r>
              <a:rPr sz="2900" spc="-40" dirty="0">
                <a:solidFill>
                  <a:srgbClr val="244257"/>
                </a:solidFill>
              </a:rPr>
              <a:t>increasing </a:t>
            </a:r>
            <a:r>
              <a:rPr sz="2900" spc="-80" dirty="0">
                <a:solidFill>
                  <a:srgbClr val="244257"/>
                </a:solidFill>
              </a:rPr>
              <a:t>oxygen </a:t>
            </a:r>
            <a:r>
              <a:rPr sz="2900" spc="-25" dirty="0">
                <a:solidFill>
                  <a:srgbClr val="244257"/>
                </a:solidFill>
              </a:rPr>
              <a:t>uptake </a:t>
            </a:r>
            <a:r>
              <a:rPr sz="2900" spc="-15" dirty="0">
                <a:solidFill>
                  <a:srgbClr val="244257"/>
                </a:solidFill>
              </a:rPr>
              <a:t>and  </a:t>
            </a:r>
            <a:r>
              <a:rPr sz="2900" spc="-40" dirty="0">
                <a:solidFill>
                  <a:srgbClr val="244257"/>
                </a:solidFill>
              </a:rPr>
              <a:t>increasing </a:t>
            </a:r>
            <a:r>
              <a:rPr sz="2900" spc="-5" dirty="0">
                <a:solidFill>
                  <a:srgbClr val="244257"/>
                </a:solidFill>
              </a:rPr>
              <a:t>intracellular </a:t>
            </a:r>
            <a:r>
              <a:rPr sz="2900" spc="-345" dirty="0">
                <a:solidFill>
                  <a:srgbClr val="244257"/>
                </a:solidFill>
              </a:rPr>
              <a:t>ATP</a:t>
            </a:r>
            <a:r>
              <a:rPr sz="2900" spc="55" dirty="0">
                <a:solidFill>
                  <a:srgbClr val="244257"/>
                </a:solidFill>
              </a:rPr>
              <a:t> </a:t>
            </a:r>
            <a:r>
              <a:rPr sz="2900" dirty="0">
                <a:solidFill>
                  <a:srgbClr val="244257"/>
                </a:solidFill>
              </a:rPr>
              <a:t>production</a:t>
            </a:r>
            <a:endParaRPr sz="2900"/>
          </a:p>
        </p:txBody>
      </p:sp>
      <p:sp>
        <p:nvSpPr>
          <p:cNvPr id="8" name="object 8"/>
          <p:cNvSpPr/>
          <p:nvPr/>
        </p:nvSpPr>
        <p:spPr>
          <a:xfrm>
            <a:off x="17419228" y="0"/>
            <a:ext cx="869315" cy="909955"/>
          </a:xfrm>
          <a:custGeom>
            <a:avLst/>
            <a:gdLst/>
            <a:ahLst/>
            <a:cxnLst/>
            <a:rect l="l" t="t" r="r" b="b"/>
            <a:pathLst>
              <a:path w="869315" h="909955">
                <a:moveTo>
                  <a:pt x="599706" y="909548"/>
                </a:moveTo>
                <a:lnTo>
                  <a:pt x="555593" y="907924"/>
                </a:lnTo>
                <a:lnTo>
                  <a:pt x="511710" y="903058"/>
                </a:lnTo>
                <a:lnTo>
                  <a:pt x="468305" y="894976"/>
                </a:lnTo>
                <a:lnTo>
                  <a:pt x="425621" y="883725"/>
                </a:lnTo>
                <a:lnTo>
                  <a:pt x="383879" y="869365"/>
                </a:lnTo>
                <a:lnTo>
                  <a:pt x="343299" y="851970"/>
                </a:lnTo>
                <a:lnTo>
                  <a:pt x="304108" y="831637"/>
                </a:lnTo>
                <a:lnTo>
                  <a:pt x="266526" y="808479"/>
                </a:lnTo>
                <a:lnTo>
                  <a:pt x="230751" y="782622"/>
                </a:lnTo>
                <a:lnTo>
                  <a:pt x="196967" y="754195"/>
                </a:lnTo>
                <a:lnTo>
                  <a:pt x="165367" y="723361"/>
                </a:lnTo>
                <a:lnTo>
                  <a:pt x="136127" y="690291"/>
                </a:lnTo>
                <a:lnTo>
                  <a:pt x="109397" y="655162"/>
                </a:lnTo>
                <a:lnTo>
                  <a:pt x="85320" y="618153"/>
                </a:lnTo>
                <a:lnTo>
                  <a:pt x="64031" y="579472"/>
                </a:lnTo>
                <a:lnTo>
                  <a:pt x="45649" y="539340"/>
                </a:lnTo>
                <a:lnTo>
                  <a:pt x="30269" y="497963"/>
                </a:lnTo>
                <a:lnTo>
                  <a:pt x="17972" y="455559"/>
                </a:lnTo>
                <a:lnTo>
                  <a:pt x="8828" y="412365"/>
                </a:lnTo>
                <a:lnTo>
                  <a:pt x="2887" y="368623"/>
                </a:lnTo>
                <a:lnTo>
                  <a:pt x="180" y="324564"/>
                </a:lnTo>
                <a:lnTo>
                  <a:pt x="0" y="309842"/>
                </a:lnTo>
                <a:lnTo>
                  <a:pt x="180" y="295120"/>
                </a:lnTo>
                <a:lnTo>
                  <a:pt x="2887" y="251061"/>
                </a:lnTo>
                <a:lnTo>
                  <a:pt x="8828" y="207319"/>
                </a:lnTo>
                <a:lnTo>
                  <a:pt x="17972" y="164125"/>
                </a:lnTo>
                <a:lnTo>
                  <a:pt x="30269" y="121722"/>
                </a:lnTo>
                <a:lnTo>
                  <a:pt x="45649" y="80344"/>
                </a:lnTo>
                <a:lnTo>
                  <a:pt x="64031" y="40212"/>
                </a:lnTo>
                <a:lnTo>
                  <a:pt x="85320" y="1531"/>
                </a:lnTo>
                <a:lnTo>
                  <a:pt x="86264" y="0"/>
                </a:lnTo>
                <a:lnTo>
                  <a:pt x="868770" y="845792"/>
                </a:lnTo>
                <a:lnTo>
                  <a:pt x="829204" y="863899"/>
                </a:lnTo>
                <a:lnTo>
                  <a:pt x="787826" y="879278"/>
                </a:lnTo>
                <a:lnTo>
                  <a:pt x="745423" y="891576"/>
                </a:lnTo>
                <a:lnTo>
                  <a:pt x="702229" y="900720"/>
                </a:lnTo>
                <a:lnTo>
                  <a:pt x="658486" y="906660"/>
                </a:lnTo>
                <a:lnTo>
                  <a:pt x="614428" y="909368"/>
                </a:lnTo>
                <a:lnTo>
                  <a:pt x="599706" y="909548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41132" y="8404077"/>
            <a:ext cx="2447290" cy="1883410"/>
          </a:xfrm>
          <a:custGeom>
            <a:avLst/>
            <a:gdLst/>
            <a:ahLst/>
            <a:cxnLst/>
            <a:rect l="l" t="t" r="r" b="b"/>
            <a:pathLst>
              <a:path w="2447290" h="1883409">
                <a:moveTo>
                  <a:pt x="133316" y="1882921"/>
                </a:moveTo>
                <a:lnTo>
                  <a:pt x="0" y="1882921"/>
                </a:lnTo>
                <a:lnTo>
                  <a:pt x="4626" y="1851276"/>
                </a:lnTo>
                <a:lnTo>
                  <a:pt x="12856" y="1802631"/>
                </a:lnTo>
                <a:lnTo>
                  <a:pt x="22158" y="1754271"/>
                </a:lnTo>
                <a:lnTo>
                  <a:pt x="32528" y="1706209"/>
                </a:lnTo>
                <a:lnTo>
                  <a:pt x="43958" y="1658459"/>
                </a:lnTo>
                <a:lnTo>
                  <a:pt x="56445" y="1611038"/>
                </a:lnTo>
                <a:lnTo>
                  <a:pt x="69980" y="1563958"/>
                </a:lnTo>
                <a:lnTo>
                  <a:pt x="84560" y="1517234"/>
                </a:lnTo>
                <a:lnTo>
                  <a:pt x="100178" y="1470882"/>
                </a:lnTo>
                <a:lnTo>
                  <a:pt x="116828" y="1424915"/>
                </a:lnTo>
                <a:lnTo>
                  <a:pt x="134504" y="1379349"/>
                </a:lnTo>
                <a:lnTo>
                  <a:pt x="153202" y="1334196"/>
                </a:lnTo>
                <a:lnTo>
                  <a:pt x="172914" y="1289473"/>
                </a:lnTo>
                <a:lnTo>
                  <a:pt x="193636" y="1245193"/>
                </a:lnTo>
                <a:lnTo>
                  <a:pt x="215361" y="1201372"/>
                </a:lnTo>
                <a:lnTo>
                  <a:pt x="238083" y="1158023"/>
                </a:lnTo>
                <a:lnTo>
                  <a:pt x="261797" y="1115161"/>
                </a:lnTo>
                <a:lnTo>
                  <a:pt x="286498" y="1072800"/>
                </a:lnTo>
                <a:lnTo>
                  <a:pt x="312179" y="1030956"/>
                </a:lnTo>
                <a:lnTo>
                  <a:pt x="338834" y="989642"/>
                </a:lnTo>
                <a:lnTo>
                  <a:pt x="366458" y="948874"/>
                </a:lnTo>
                <a:lnTo>
                  <a:pt x="395045" y="908665"/>
                </a:lnTo>
                <a:lnTo>
                  <a:pt x="424589" y="869030"/>
                </a:lnTo>
                <a:lnTo>
                  <a:pt x="455085" y="829984"/>
                </a:lnTo>
                <a:lnTo>
                  <a:pt x="486526" y="791541"/>
                </a:lnTo>
                <a:lnTo>
                  <a:pt x="518907" y="753715"/>
                </a:lnTo>
                <a:lnTo>
                  <a:pt x="552222" y="716522"/>
                </a:lnTo>
                <a:lnTo>
                  <a:pt x="586466" y="679975"/>
                </a:lnTo>
                <a:lnTo>
                  <a:pt x="621631" y="644090"/>
                </a:lnTo>
                <a:lnTo>
                  <a:pt x="657517" y="608924"/>
                </a:lnTo>
                <a:lnTo>
                  <a:pt x="694063" y="574681"/>
                </a:lnTo>
                <a:lnTo>
                  <a:pt x="731256" y="541366"/>
                </a:lnTo>
                <a:lnTo>
                  <a:pt x="769082" y="508985"/>
                </a:lnTo>
                <a:lnTo>
                  <a:pt x="807525" y="477544"/>
                </a:lnTo>
                <a:lnTo>
                  <a:pt x="846571" y="447048"/>
                </a:lnTo>
                <a:lnTo>
                  <a:pt x="886206" y="417504"/>
                </a:lnTo>
                <a:lnTo>
                  <a:pt x="926415" y="388917"/>
                </a:lnTo>
                <a:lnTo>
                  <a:pt x="967184" y="361293"/>
                </a:lnTo>
                <a:lnTo>
                  <a:pt x="1008497" y="334637"/>
                </a:lnTo>
                <a:lnTo>
                  <a:pt x="1050342" y="308957"/>
                </a:lnTo>
                <a:lnTo>
                  <a:pt x="1092702" y="284256"/>
                </a:lnTo>
                <a:lnTo>
                  <a:pt x="1135564" y="260542"/>
                </a:lnTo>
                <a:lnTo>
                  <a:pt x="1178913" y="237819"/>
                </a:lnTo>
                <a:lnTo>
                  <a:pt x="1222735" y="216094"/>
                </a:lnTo>
                <a:lnTo>
                  <a:pt x="1267014" y="195373"/>
                </a:lnTo>
                <a:lnTo>
                  <a:pt x="1311738" y="175660"/>
                </a:lnTo>
                <a:lnTo>
                  <a:pt x="1356890" y="156963"/>
                </a:lnTo>
                <a:lnTo>
                  <a:pt x="1402457" y="139287"/>
                </a:lnTo>
                <a:lnTo>
                  <a:pt x="1448424" y="122636"/>
                </a:lnTo>
                <a:lnTo>
                  <a:pt x="1494776" y="107019"/>
                </a:lnTo>
                <a:lnTo>
                  <a:pt x="1541499" y="92439"/>
                </a:lnTo>
                <a:lnTo>
                  <a:pt x="1588579" y="78903"/>
                </a:lnTo>
                <a:lnTo>
                  <a:pt x="1636001" y="66417"/>
                </a:lnTo>
                <a:lnTo>
                  <a:pt x="1683750" y="54986"/>
                </a:lnTo>
                <a:lnTo>
                  <a:pt x="1731812" y="44617"/>
                </a:lnTo>
                <a:lnTo>
                  <a:pt x="1780173" y="35314"/>
                </a:lnTo>
                <a:lnTo>
                  <a:pt x="1828817" y="27085"/>
                </a:lnTo>
                <a:lnTo>
                  <a:pt x="1877731" y="19934"/>
                </a:lnTo>
                <a:lnTo>
                  <a:pt x="1926900" y="13867"/>
                </a:lnTo>
                <a:lnTo>
                  <a:pt x="1976309" y="8890"/>
                </a:lnTo>
                <a:lnTo>
                  <a:pt x="2025945" y="5009"/>
                </a:lnTo>
                <a:lnTo>
                  <a:pt x="2075791" y="2230"/>
                </a:lnTo>
                <a:lnTo>
                  <a:pt x="2125834" y="558"/>
                </a:lnTo>
                <a:lnTo>
                  <a:pt x="2176060" y="0"/>
                </a:lnTo>
                <a:lnTo>
                  <a:pt x="2226286" y="558"/>
                </a:lnTo>
                <a:lnTo>
                  <a:pt x="2276329" y="2230"/>
                </a:lnTo>
                <a:lnTo>
                  <a:pt x="2326176" y="5009"/>
                </a:lnTo>
                <a:lnTo>
                  <a:pt x="2375811" y="8890"/>
                </a:lnTo>
                <a:lnTo>
                  <a:pt x="2425220" y="13867"/>
                </a:lnTo>
                <a:lnTo>
                  <a:pt x="2446866" y="16537"/>
                </a:lnTo>
                <a:lnTo>
                  <a:pt x="2446866" y="131805"/>
                </a:lnTo>
                <a:lnTo>
                  <a:pt x="2176060" y="131805"/>
                </a:lnTo>
                <a:lnTo>
                  <a:pt x="2125986" y="132397"/>
                </a:lnTo>
                <a:lnTo>
                  <a:pt x="2076108" y="134168"/>
                </a:lnTo>
                <a:lnTo>
                  <a:pt x="2026441" y="137112"/>
                </a:lnTo>
                <a:lnTo>
                  <a:pt x="1977001" y="141222"/>
                </a:lnTo>
                <a:lnTo>
                  <a:pt x="1927805" y="146491"/>
                </a:lnTo>
                <a:lnTo>
                  <a:pt x="1878869" y="152913"/>
                </a:lnTo>
                <a:lnTo>
                  <a:pt x="1830209" y="160480"/>
                </a:lnTo>
                <a:lnTo>
                  <a:pt x="1781841" y="169186"/>
                </a:lnTo>
                <a:lnTo>
                  <a:pt x="1733781" y="179024"/>
                </a:lnTo>
                <a:lnTo>
                  <a:pt x="1686046" y="189987"/>
                </a:lnTo>
                <a:lnTo>
                  <a:pt x="1638651" y="202069"/>
                </a:lnTo>
                <a:lnTo>
                  <a:pt x="1591613" y="215263"/>
                </a:lnTo>
                <a:lnTo>
                  <a:pt x="1544947" y="229562"/>
                </a:lnTo>
                <a:lnTo>
                  <a:pt x="1498671" y="244960"/>
                </a:lnTo>
                <a:lnTo>
                  <a:pt x="1452799" y="261449"/>
                </a:lnTo>
                <a:lnTo>
                  <a:pt x="1407349" y="279023"/>
                </a:lnTo>
                <a:lnTo>
                  <a:pt x="1362336" y="297675"/>
                </a:lnTo>
                <a:lnTo>
                  <a:pt x="1317776" y="317399"/>
                </a:lnTo>
                <a:lnTo>
                  <a:pt x="1273686" y="338187"/>
                </a:lnTo>
                <a:lnTo>
                  <a:pt x="1230082" y="360033"/>
                </a:lnTo>
                <a:lnTo>
                  <a:pt x="1186980" y="382931"/>
                </a:lnTo>
                <a:lnTo>
                  <a:pt x="1144396" y="406872"/>
                </a:lnTo>
                <a:lnTo>
                  <a:pt x="1102346" y="431852"/>
                </a:lnTo>
                <a:lnTo>
                  <a:pt x="1060846" y="457862"/>
                </a:lnTo>
                <a:lnTo>
                  <a:pt x="1019913" y="484897"/>
                </a:lnTo>
                <a:lnTo>
                  <a:pt x="979562" y="512949"/>
                </a:lnTo>
                <a:lnTo>
                  <a:pt x="939810" y="542011"/>
                </a:lnTo>
                <a:lnTo>
                  <a:pt x="900673" y="572078"/>
                </a:lnTo>
                <a:lnTo>
                  <a:pt x="862166" y="603141"/>
                </a:lnTo>
                <a:lnTo>
                  <a:pt x="824307" y="635195"/>
                </a:lnTo>
                <a:lnTo>
                  <a:pt x="787111" y="668233"/>
                </a:lnTo>
                <a:lnTo>
                  <a:pt x="750595" y="702248"/>
                </a:lnTo>
                <a:lnTo>
                  <a:pt x="714774" y="737233"/>
                </a:lnTo>
                <a:lnTo>
                  <a:pt x="679789" y="773054"/>
                </a:lnTo>
                <a:lnTo>
                  <a:pt x="645775" y="809570"/>
                </a:lnTo>
                <a:lnTo>
                  <a:pt x="612737" y="846766"/>
                </a:lnTo>
                <a:lnTo>
                  <a:pt x="580683" y="884625"/>
                </a:lnTo>
                <a:lnTo>
                  <a:pt x="549619" y="923131"/>
                </a:lnTo>
                <a:lnTo>
                  <a:pt x="519552" y="962268"/>
                </a:lnTo>
                <a:lnTo>
                  <a:pt x="490490" y="1002020"/>
                </a:lnTo>
                <a:lnTo>
                  <a:pt x="462438" y="1042371"/>
                </a:lnTo>
                <a:lnTo>
                  <a:pt x="435403" y="1083305"/>
                </a:lnTo>
                <a:lnTo>
                  <a:pt x="409393" y="1124804"/>
                </a:lnTo>
                <a:lnTo>
                  <a:pt x="384414" y="1166854"/>
                </a:lnTo>
                <a:lnTo>
                  <a:pt x="360472" y="1209439"/>
                </a:lnTo>
                <a:lnTo>
                  <a:pt x="337575" y="1252541"/>
                </a:lnTo>
                <a:lnTo>
                  <a:pt x="315728" y="1296145"/>
                </a:lnTo>
                <a:lnTo>
                  <a:pt x="294940" y="1340235"/>
                </a:lnTo>
                <a:lnTo>
                  <a:pt x="275216" y="1384794"/>
                </a:lnTo>
                <a:lnTo>
                  <a:pt x="256564" y="1429807"/>
                </a:lnTo>
                <a:lnTo>
                  <a:pt x="238990" y="1475258"/>
                </a:lnTo>
                <a:lnTo>
                  <a:pt x="222501" y="1521129"/>
                </a:lnTo>
                <a:lnTo>
                  <a:pt x="207103" y="1567406"/>
                </a:lnTo>
                <a:lnTo>
                  <a:pt x="192804" y="1614071"/>
                </a:lnTo>
                <a:lnTo>
                  <a:pt x="179610" y="1661110"/>
                </a:lnTo>
                <a:lnTo>
                  <a:pt x="167528" y="1708505"/>
                </a:lnTo>
                <a:lnTo>
                  <a:pt x="156565" y="1756240"/>
                </a:lnTo>
                <a:lnTo>
                  <a:pt x="146727" y="1804300"/>
                </a:lnTo>
                <a:lnTo>
                  <a:pt x="138021" y="1852668"/>
                </a:lnTo>
                <a:lnTo>
                  <a:pt x="133316" y="1882921"/>
                </a:lnTo>
                <a:close/>
              </a:path>
              <a:path w="2447290" h="1883409">
                <a:moveTo>
                  <a:pt x="2446866" y="149450"/>
                </a:moveTo>
                <a:lnTo>
                  <a:pt x="2375119" y="141222"/>
                </a:lnTo>
                <a:lnTo>
                  <a:pt x="2325680" y="137112"/>
                </a:lnTo>
                <a:lnTo>
                  <a:pt x="2276013" y="134168"/>
                </a:lnTo>
                <a:lnTo>
                  <a:pt x="2226134" y="132397"/>
                </a:lnTo>
                <a:lnTo>
                  <a:pt x="2176060" y="131805"/>
                </a:lnTo>
                <a:lnTo>
                  <a:pt x="2446866" y="131805"/>
                </a:lnTo>
                <a:lnTo>
                  <a:pt x="2446866" y="14945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57851" y="0"/>
            <a:ext cx="2962274" cy="2962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6000" y="1660255"/>
            <a:ext cx="4685030" cy="8181340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900" spc="-150" dirty="0">
                <a:solidFill>
                  <a:srgbClr val="42C2DD"/>
                </a:solidFill>
                <a:latin typeface="Arial"/>
                <a:cs typeface="Arial"/>
              </a:rPr>
              <a:t>INCI</a:t>
            </a: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16799"/>
              </a:lnSpc>
              <a:spcBef>
                <a:spcPts val="950"/>
              </a:spcBef>
            </a:pPr>
            <a:r>
              <a:rPr sz="2300" spc="-90" dirty="0">
                <a:solidFill>
                  <a:srgbClr val="244257"/>
                </a:solidFill>
                <a:latin typeface="Arial"/>
                <a:cs typeface="Arial"/>
              </a:rPr>
              <a:t>AQUA,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COCO-GLUCOSIDE, </a:t>
            </a:r>
            <a:r>
              <a:rPr sz="2300" spc="-240" dirty="0">
                <a:solidFill>
                  <a:srgbClr val="244257"/>
                </a:solidFill>
                <a:latin typeface="Arial"/>
                <a:cs typeface="Arial"/>
              </a:rPr>
              <a:t>LAURYL  </a:t>
            </a:r>
            <a:r>
              <a:rPr sz="2300" spc="-114" dirty="0">
                <a:solidFill>
                  <a:srgbClr val="244257"/>
                </a:solidFill>
                <a:latin typeface="Arial"/>
                <a:cs typeface="Arial"/>
              </a:rPr>
              <a:t>GLUCOSIDE, COCAMIDOPROPYL  </a:t>
            </a:r>
            <a:r>
              <a:rPr sz="2300" spc="-210" dirty="0">
                <a:solidFill>
                  <a:srgbClr val="244257"/>
                </a:solidFill>
                <a:latin typeface="Arial"/>
                <a:cs typeface="Arial"/>
              </a:rPr>
              <a:t>BETAINE, </a:t>
            </a:r>
            <a:r>
              <a:rPr sz="2300" spc="-200" dirty="0">
                <a:solidFill>
                  <a:srgbClr val="244257"/>
                </a:solidFill>
                <a:latin typeface="Arial"/>
                <a:cs typeface="Arial"/>
              </a:rPr>
              <a:t>ACRYLATES </a:t>
            </a:r>
            <a:r>
              <a:rPr sz="2300" spc="-140" dirty="0">
                <a:solidFill>
                  <a:srgbClr val="244257"/>
                </a:solidFill>
                <a:latin typeface="Arial"/>
                <a:cs typeface="Arial"/>
              </a:rPr>
              <a:t>COPOLYMER,  </a:t>
            </a:r>
            <a:r>
              <a:rPr sz="2300" spc="-200" dirty="0">
                <a:solidFill>
                  <a:srgbClr val="244257"/>
                </a:solidFill>
                <a:latin typeface="Arial"/>
                <a:cs typeface="Arial"/>
              </a:rPr>
              <a:t>POLYSORBATE </a:t>
            </a:r>
            <a:r>
              <a:rPr sz="2300" spc="30" dirty="0">
                <a:solidFill>
                  <a:srgbClr val="244257"/>
                </a:solidFill>
                <a:latin typeface="Arial"/>
                <a:cs typeface="Arial"/>
              </a:rPr>
              <a:t>20,  </a:t>
            </a:r>
            <a:r>
              <a:rPr sz="2300" spc="-30" dirty="0">
                <a:solidFill>
                  <a:srgbClr val="244257"/>
                </a:solidFill>
                <a:latin typeface="Arial"/>
                <a:cs typeface="Arial"/>
              </a:rPr>
              <a:t>DIATOMACEOUS </a:t>
            </a:r>
            <a:r>
              <a:rPr sz="2300" spc="-160" dirty="0">
                <a:solidFill>
                  <a:srgbClr val="244257"/>
                </a:solidFill>
                <a:latin typeface="Arial"/>
                <a:cs typeface="Arial"/>
              </a:rPr>
              <a:t>EARTH, </a:t>
            </a:r>
            <a:r>
              <a:rPr sz="2300" spc="-200" dirty="0">
                <a:solidFill>
                  <a:srgbClr val="244257"/>
                </a:solidFill>
                <a:latin typeface="Arial"/>
                <a:cs typeface="Arial"/>
              </a:rPr>
              <a:t>PARFUM,  </a:t>
            </a:r>
            <a:r>
              <a:rPr sz="2300" spc="-190" dirty="0">
                <a:solidFill>
                  <a:srgbClr val="244257"/>
                </a:solidFill>
                <a:latin typeface="Arial"/>
                <a:cs typeface="Arial"/>
              </a:rPr>
              <a:t>PHENOXYETHANOL,  </a:t>
            </a:r>
            <a:r>
              <a:rPr sz="2300" spc="-200" dirty="0">
                <a:solidFill>
                  <a:srgbClr val="244257"/>
                </a:solidFill>
                <a:latin typeface="Arial"/>
                <a:cs typeface="Arial"/>
              </a:rPr>
              <a:t>ETHYLHEXYLGLYCERIN,</a:t>
            </a:r>
            <a:endParaRPr sz="2300">
              <a:latin typeface="Arial"/>
              <a:cs typeface="Arial"/>
            </a:endParaRPr>
          </a:p>
          <a:p>
            <a:pPr marL="12700" marR="220979">
              <a:lnSpc>
                <a:spcPct val="116799"/>
              </a:lnSpc>
            </a:pPr>
            <a:r>
              <a:rPr sz="2300" spc="-114" dirty="0">
                <a:solidFill>
                  <a:srgbClr val="244257"/>
                </a:solidFill>
                <a:latin typeface="Arial"/>
                <a:cs typeface="Arial"/>
              </a:rPr>
              <a:t>SODIUM </a:t>
            </a:r>
            <a:r>
              <a:rPr sz="2300" spc="-160" dirty="0">
                <a:solidFill>
                  <a:srgbClr val="244257"/>
                </a:solidFill>
                <a:latin typeface="Arial"/>
                <a:cs typeface="Arial"/>
              </a:rPr>
              <a:t>HYDROXIDE, </a:t>
            </a:r>
            <a:r>
              <a:rPr sz="2300" spc="-135" dirty="0">
                <a:solidFill>
                  <a:srgbClr val="244257"/>
                </a:solidFill>
                <a:latin typeface="Arial"/>
                <a:cs typeface="Arial"/>
              </a:rPr>
              <a:t>CELLULOSE  </a:t>
            </a:r>
            <a:r>
              <a:rPr sz="2300" spc="-100" dirty="0">
                <a:solidFill>
                  <a:srgbClr val="244257"/>
                </a:solidFill>
                <a:latin typeface="Arial"/>
                <a:cs typeface="Arial"/>
              </a:rPr>
              <a:t>ACETATE, </a:t>
            </a:r>
            <a:r>
              <a:rPr sz="2300" spc="-105" dirty="0">
                <a:solidFill>
                  <a:srgbClr val="244257"/>
                </a:solidFill>
                <a:latin typeface="Arial"/>
                <a:cs typeface="Arial"/>
              </a:rPr>
              <a:t>CI74160, </a:t>
            </a:r>
            <a:r>
              <a:rPr sz="2300" spc="-170" dirty="0">
                <a:solidFill>
                  <a:srgbClr val="244257"/>
                </a:solidFill>
                <a:latin typeface="Arial"/>
                <a:cs typeface="Arial"/>
              </a:rPr>
              <a:t>GLYCERINE,  </a:t>
            </a:r>
            <a:r>
              <a:rPr sz="2300" spc="-114" dirty="0">
                <a:solidFill>
                  <a:srgbClr val="244257"/>
                </a:solidFill>
                <a:latin typeface="Arial"/>
                <a:cs typeface="Arial"/>
              </a:rPr>
              <a:t>SODIUM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-270" dirty="0">
                <a:solidFill>
                  <a:srgbClr val="244257"/>
                </a:solidFill>
                <a:latin typeface="Arial"/>
                <a:cs typeface="Arial"/>
              </a:rPr>
              <a:t>LAURETH</a:t>
            </a:r>
            <a:endParaRPr sz="2300">
              <a:latin typeface="Arial"/>
              <a:cs typeface="Arial"/>
            </a:endParaRPr>
          </a:p>
          <a:p>
            <a:pPr marL="12700" marR="327025">
              <a:lnSpc>
                <a:spcPct val="116799"/>
              </a:lnSpc>
              <a:spcBef>
                <a:spcPts val="5"/>
              </a:spcBef>
            </a:pPr>
            <a:r>
              <a:rPr sz="2300" spc="-229" dirty="0">
                <a:solidFill>
                  <a:srgbClr val="244257"/>
                </a:solidFill>
                <a:latin typeface="Arial"/>
                <a:cs typeface="Arial"/>
              </a:rPr>
              <a:t>SULPHATE, </a:t>
            </a:r>
            <a:r>
              <a:rPr sz="2300" spc="-180" dirty="0">
                <a:solidFill>
                  <a:srgbClr val="244257"/>
                </a:solidFill>
                <a:latin typeface="Arial"/>
                <a:cs typeface="Arial"/>
              </a:rPr>
              <a:t>O-PHENYLPHENOL,  </a:t>
            </a:r>
            <a:r>
              <a:rPr sz="2300" spc="-50" dirty="0">
                <a:solidFill>
                  <a:srgbClr val="244257"/>
                </a:solidFill>
                <a:latin typeface="Arial"/>
                <a:cs typeface="Arial"/>
              </a:rPr>
              <a:t>LACTOBACILLUS </a:t>
            </a:r>
            <a:r>
              <a:rPr sz="2300" spc="-105" dirty="0">
                <a:solidFill>
                  <a:srgbClr val="244257"/>
                </a:solidFill>
                <a:latin typeface="Arial"/>
                <a:cs typeface="Arial"/>
              </a:rPr>
              <a:t>BULGARICUS  </a:t>
            </a:r>
            <a:r>
              <a:rPr sz="2300" spc="-190" dirty="0">
                <a:solidFill>
                  <a:srgbClr val="244257"/>
                </a:solidFill>
                <a:latin typeface="Arial"/>
                <a:cs typeface="Arial"/>
              </a:rPr>
              <a:t>FERMENT </a:t>
            </a:r>
            <a:r>
              <a:rPr sz="2300" spc="-150" dirty="0">
                <a:solidFill>
                  <a:srgbClr val="244257"/>
                </a:solidFill>
                <a:latin typeface="Arial"/>
                <a:cs typeface="Arial"/>
              </a:rPr>
              <a:t>FILTRATE, </a:t>
            </a:r>
            <a:r>
              <a:rPr sz="2300" spc="-120" dirty="0">
                <a:solidFill>
                  <a:srgbClr val="244257"/>
                </a:solidFill>
                <a:latin typeface="Arial"/>
                <a:cs typeface="Arial"/>
              </a:rPr>
              <a:t>DISODIUM  </a:t>
            </a:r>
            <a:r>
              <a:rPr sz="2300" spc="-190" dirty="0">
                <a:solidFill>
                  <a:srgbClr val="244257"/>
                </a:solidFill>
                <a:latin typeface="Arial"/>
                <a:cs typeface="Arial"/>
              </a:rPr>
              <a:t>EDTA, </a:t>
            </a:r>
            <a:r>
              <a:rPr sz="2300" spc="-114" dirty="0">
                <a:solidFill>
                  <a:srgbClr val="244257"/>
                </a:solidFill>
                <a:latin typeface="Arial"/>
                <a:cs typeface="Arial"/>
              </a:rPr>
              <a:t>SODIUM </a:t>
            </a:r>
            <a:r>
              <a:rPr sz="2300" spc="-165" dirty="0">
                <a:solidFill>
                  <a:srgbClr val="244257"/>
                </a:solidFill>
                <a:latin typeface="Arial"/>
                <a:cs typeface="Arial"/>
              </a:rPr>
              <a:t>CHLORIDE, </a:t>
            </a:r>
            <a:r>
              <a:rPr sz="2300" spc="-155" dirty="0">
                <a:solidFill>
                  <a:srgbClr val="244257"/>
                </a:solidFill>
                <a:latin typeface="Arial"/>
                <a:cs typeface="Arial"/>
              </a:rPr>
              <a:t>CITRIC  </a:t>
            </a:r>
            <a:r>
              <a:rPr sz="2300" spc="-85" dirty="0">
                <a:solidFill>
                  <a:srgbClr val="244257"/>
                </a:solidFill>
                <a:latin typeface="Arial"/>
                <a:cs typeface="Arial"/>
              </a:rPr>
              <a:t>ACID, </a:t>
            </a:r>
            <a:r>
              <a:rPr sz="2300" spc="-185" dirty="0">
                <a:solidFill>
                  <a:srgbClr val="244257"/>
                </a:solidFill>
                <a:latin typeface="Arial"/>
                <a:cs typeface="Arial"/>
              </a:rPr>
              <a:t>HYDROXYCITRONELLAL,  </a:t>
            </a:r>
            <a:r>
              <a:rPr sz="2300" spc="-160" dirty="0">
                <a:solidFill>
                  <a:srgbClr val="244257"/>
                </a:solidFill>
                <a:latin typeface="Arial"/>
                <a:cs typeface="Arial"/>
              </a:rPr>
              <a:t>LINALOOL,</a:t>
            </a:r>
            <a:r>
              <a:rPr sz="2300" spc="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-190" dirty="0">
                <a:solidFill>
                  <a:srgbClr val="244257"/>
                </a:solidFill>
                <a:latin typeface="Arial"/>
                <a:cs typeface="Arial"/>
              </a:rPr>
              <a:t>CITRONELLOL,</a:t>
            </a:r>
            <a:endParaRPr sz="2300">
              <a:latin typeface="Arial"/>
              <a:cs typeface="Arial"/>
            </a:endParaRPr>
          </a:p>
          <a:p>
            <a:pPr marL="12700" marR="829310">
              <a:lnSpc>
                <a:spcPct val="116799"/>
              </a:lnSpc>
            </a:pPr>
            <a:r>
              <a:rPr sz="2300" spc="-215" dirty="0">
                <a:solidFill>
                  <a:srgbClr val="244257"/>
                </a:solidFill>
                <a:latin typeface="Arial"/>
                <a:cs typeface="Arial"/>
              </a:rPr>
              <a:t>HEXYL </a:t>
            </a:r>
            <a:r>
              <a:rPr sz="2300" spc="-145" dirty="0">
                <a:solidFill>
                  <a:srgbClr val="244257"/>
                </a:solidFill>
                <a:latin typeface="Arial"/>
                <a:cs typeface="Arial"/>
              </a:rPr>
              <a:t>CINNAMAL, </a:t>
            </a:r>
            <a:r>
              <a:rPr sz="2300" spc="-175" dirty="0">
                <a:solidFill>
                  <a:srgbClr val="244257"/>
                </a:solidFill>
                <a:latin typeface="Arial"/>
                <a:cs typeface="Arial"/>
              </a:rPr>
              <a:t>LIMONENE,  </a:t>
            </a:r>
            <a:r>
              <a:rPr sz="2300" spc="-170" dirty="0">
                <a:solidFill>
                  <a:srgbClr val="244257"/>
                </a:solidFill>
                <a:latin typeface="Arial"/>
                <a:cs typeface="Arial"/>
              </a:rPr>
              <a:t>ALPHA-ISOMETHYL</a:t>
            </a:r>
            <a:r>
              <a:rPr sz="230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44257"/>
                </a:solidFill>
                <a:latin typeface="Arial"/>
                <a:cs typeface="Arial"/>
              </a:rPr>
              <a:t>IONONE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3534" y="805436"/>
            <a:ext cx="95523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PURIFIENG </a:t>
            </a:r>
            <a:r>
              <a:rPr spc="190" dirty="0"/>
              <a:t>CLEANSING</a:t>
            </a:r>
            <a:r>
              <a:rPr spc="-20" dirty="0"/>
              <a:t> </a:t>
            </a:r>
            <a:r>
              <a:rPr spc="-110" dirty="0"/>
              <a:t>GEL</a:t>
            </a:r>
          </a:p>
        </p:txBody>
      </p:sp>
      <p:sp>
        <p:nvSpPr>
          <p:cNvPr id="13" name="object 13"/>
          <p:cNvSpPr/>
          <p:nvPr/>
        </p:nvSpPr>
        <p:spPr>
          <a:xfrm>
            <a:off x="6427874" y="2028763"/>
            <a:ext cx="89535" cy="713740"/>
          </a:xfrm>
          <a:custGeom>
            <a:avLst/>
            <a:gdLst/>
            <a:ahLst/>
            <a:cxnLst/>
            <a:rect l="l" t="t" r="r" b="b"/>
            <a:pathLst>
              <a:path w="89534" h="713739">
                <a:moveTo>
                  <a:pt x="89145" y="0"/>
                </a:moveTo>
                <a:lnTo>
                  <a:pt x="89145" y="713296"/>
                </a:lnTo>
                <a:lnTo>
                  <a:pt x="0" y="713296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9177" y="2028763"/>
            <a:ext cx="539115" cy="88900"/>
          </a:xfrm>
          <a:custGeom>
            <a:avLst/>
            <a:gdLst/>
            <a:ahLst/>
            <a:cxnLst/>
            <a:rect l="l" t="t" r="r" b="b"/>
            <a:pathLst>
              <a:path w="539114" h="88900">
                <a:moveTo>
                  <a:pt x="538696" y="0"/>
                </a:moveTo>
                <a:lnTo>
                  <a:pt x="538696" y="88399"/>
                </a:lnTo>
                <a:lnTo>
                  <a:pt x="0" y="88399"/>
                </a:lnTo>
                <a:lnTo>
                  <a:pt x="0" y="0"/>
                </a:lnTo>
                <a:lnTo>
                  <a:pt x="538696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0031" y="2028763"/>
            <a:ext cx="89535" cy="713740"/>
          </a:xfrm>
          <a:custGeom>
            <a:avLst/>
            <a:gdLst/>
            <a:ahLst/>
            <a:cxnLst/>
            <a:rect l="l" t="t" r="r" b="b"/>
            <a:pathLst>
              <a:path w="89535" h="713739">
                <a:moveTo>
                  <a:pt x="89145" y="0"/>
                </a:moveTo>
                <a:lnTo>
                  <a:pt x="89145" y="713296"/>
                </a:lnTo>
                <a:lnTo>
                  <a:pt x="0" y="713296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7874" y="9187728"/>
            <a:ext cx="89535" cy="713740"/>
          </a:xfrm>
          <a:custGeom>
            <a:avLst/>
            <a:gdLst/>
            <a:ahLst/>
            <a:cxnLst/>
            <a:rect l="l" t="t" r="r" b="b"/>
            <a:pathLst>
              <a:path w="89534" h="713740">
                <a:moveTo>
                  <a:pt x="89145" y="0"/>
                </a:moveTo>
                <a:lnTo>
                  <a:pt x="89145" y="713296"/>
                </a:lnTo>
                <a:lnTo>
                  <a:pt x="0" y="713296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3735" y="9187728"/>
            <a:ext cx="224154" cy="88900"/>
          </a:xfrm>
          <a:custGeom>
            <a:avLst/>
            <a:gdLst/>
            <a:ahLst/>
            <a:cxnLst/>
            <a:rect l="l" t="t" r="r" b="b"/>
            <a:pathLst>
              <a:path w="224154" h="88900">
                <a:moveTo>
                  <a:pt x="224138" y="0"/>
                </a:moveTo>
                <a:lnTo>
                  <a:pt x="224138" y="88399"/>
                </a:lnTo>
                <a:lnTo>
                  <a:pt x="0" y="88399"/>
                </a:lnTo>
                <a:lnTo>
                  <a:pt x="0" y="0"/>
                </a:lnTo>
                <a:lnTo>
                  <a:pt x="224138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03735" y="2653660"/>
            <a:ext cx="224154" cy="88900"/>
          </a:xfrm>
          <a:custGeom>
            <a:avLst/>
            <a:gdLst/>
            <a:ahLst/>
            <a:cxnLst/>
            <a:rect l="l" t="t" r="r" b="b"/>
            <a:pathLst>
              <a:path w="224154" h="88900">
                <a:moveTo>
                  <a:pt x="224138" y="0"/>
                </a:moveTo>
                <a:lnTo>
                  <a:pt x="224138" y="88399"/>
                </a:lnTo>
                <a:lnTo>
                  <a:pt x="0" y="88399"/>
                </a:lnTo>
                <a:lnTo>
                  <a:pt x="0" y="0"/>
                </a:lnTo>
                <a:lnTo>
                  <a:pt x="224138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2042" y="2653660"/>
            <a:ext cx="92075" cy="6623050"/>
          </a:xfrm>
          <a:custGeom>
            <a:avLst/>
            <a:gdLst/>
            <a:ahLst/>
            <a:cxnLst/>
            <a:rect l="l" t="t" r="r" b="b"/>
            <a:pathLst>
              <a:path w="92075" h="6623050">
                <a:moveTo>
                  <a:pt x="91693" y="0"/>
                </a:moveTo>
                <a:lnTo>
                  <a:pt x="91693" y="6622467"/>
                </a:lnTo>
                <a:lnTo>
                  <a:pt x="0" y="6622467"/>
                </a:lnTo>
                <a:lnTo>
                  <a:pt x="0" y="0"/>
                </a:lnTo>
                <a:lnTo>
                  <a:pt x="91693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9177" y="2653660"/>
            <a:ext cx="222885" cy="88900"/>
          </a:xfrm>
          <a:custGeom>
            <a:avLst/>
            <a:gdLst/>
            <a:ahLst/>
            <a:cxnLst/>
            <a:rect l="l" t="t" r="r" b="b"/>
            <a:pathLst>
              <a:path w="222885" h="88900">
                <a:moveTo>
                  <a:pt x="222864" y="0"/>
                </a:moveTo>
                <a:lnTo>
                  <a:pt x="222864" y="88399"/>
                </a:lnTo>
                <a:lnTo>
                  <a:pt x="0" y="88399"/>
                </a:lnTo>
                <a:lnTo>
                  <a:pt x="0" y="0"/>
                </a:lnTo>
                <a:lnTo>
                  <a:pt x="222864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8656" y="9812624"/>
            <a:ext cx="539750" cy="88900"/>
          </a:xfrm>
          <a:custGeom>
            <a:avLst/>
            <a:gdLst/>
            <a:ahLst/>
            <a:cxnLst/>
            <a:rect l="l" t="t" r="r" b="b"/>
            <a:pathLst>
              <a:path w="539750" h="88900">
                <a:moveTo>
                  <a:pt x="0" y="88399"/>
                </a:moveTo>
                <a:lnTo>
                  <a:pt x="0" y="0"/>
                </a:lnTo>
                <a:lnTo>
                  <a:pt x="539473" y="0"/>
                </a:lnTo>
                <a:lnTo>
                  <a:pt x="539473" y="88399"/>
                </a:lnTo>
                <a:lnTo>
                  <a:pt x="0" y="88399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9177" y="9184679"/>
            <a:ext cx="222885" cy="92075"/>
          </a:xfrm>
          <a:custGeom>
            <a:avLst/>
            <a:gdLst/>
            <a:ahLst/>
            <a:cxnLst/>
            <a:rect l="l" t="t" r="r" b="b"/>
            <a:pathLst>
              <a:path w="222885" h="92075">
                <a:moveTo>
                  <a:pt x="222864" y="0"/>
                </a:moveTo>
                <a:lnTo>
                  <a:pt x="222864" y="91448"/>
                </a:lnTo>
                <a:lnTo>
                  <a:pt x="0" y="91448"/>
                </a:lnTo>
                <a:lnTo>
                  <a:pt x="0" y="0"/>
                </a:lnTo>
                <a:lnTo>
                  <a:pt x="222864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0031" y="9184679"/>
            <a:ext cx="89535" cy="716915"/>
          </a:xfrm>
          <a:custGeom>
            <a:avLst/>
            <a:gdLst/>
            <a:ahLst/>
            <a:cxnLst/>
            <a:rect l="l" t="t" r="r" b="b"/>
            <a:pathLst>
              <a:path w="89535" h="716915">
                <a:moveTo>
                  <a:pt x="89145" y="0"/>
                </a:moveTo>
                <a:lnTo>
                  <a:pt x="89145" y="716344"/>
                </a:lnTo>
                <a:lnTo>
                  <a:pt x="0" y="716344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220" y="9491422"/>
            <a:ext cx="1029335" cy="795655"/>
          </a:xfrm>
          <a:custGeom>
            <a:avLst/>
            <a:gdLst/>
            <a:ahLst/>
            <a:cxnLst/>
            <a:rect l="l" t="t" r="r" b="b"/>
            <a:pathLst>
              <a:path w="1029334" h="795654">
                <a:moveTo>
                  <a:pt x="713896" y="0"/>
                </a:moveTo>
                <a:lnTo>
                  <a:pt x="766408" y="1933"/>
                </a:lnTo>
                <a:lnTo>
                  <a:pt x="818647" y="7725"/>
                </a:lnTo>
                <a:lnTo>
                  <a:pt x="870317" y="17347"/>
                </a:lnTo>
                <a:lnTo>
                  <a:pt x="921129" y="30740"/>
                </a:lnTo>
                <a:lnTo>
                  <a:pt x="970819" y="47834"/>
                </a:lnTo>
                <a:lnTo>
                  <a:pt x="1019126" y="68541"/>
                </a:lnTo>
                <a:lnTo>
                  <a:pt x="1028777" y="73252"/>
                </a:lnTo>
                <a:lnTo>
                  <a:pt x="1028777" y="795576"/>
                </a:lnTo>
                <a:lnTo>
                  <a:pt x="4735" y="795576"/>
                </a:lnTo>
                <a:lnTo>
                  <a:pt x="859" y="748925"/>
                </a:lnTo>
                <a:lnTo>
                  <a:pt x="0" y="713896"/>
                </a:lnTo>
                <a:lnTo>
                  <a:pt x="214" y="696371"/>
                </a:lnTo>
                <a:lnTo>
                  <a:pt x="3438" y="643923"/>
                </a:lnTo>
                <a:lnTo>
                  <a:pt x="10508" y="591852"/>
                </a:lnTo>
                <a:lnTo>
                  <a:pt x="21394" y="540433"/>
                </a:lnTo>
                <a:lnTo>
                  <a:pt x="36033" y="489955"/>
                </a:lnTo>
                <a:lnTo>
                  <a:pt x="54341" y="440699"/>
                </a:lnTo>
                <a:lnTo>
                  <a:pt x="76224" y="392925"/>
                </a:lnTo>
                <a:lnTo>
                  <a:pt x="101566" y="346879"/>
                </a:lnTo>
                <a:lnTo>
                  <a:pt x="130229" y="302824"/>
                </a:lnTo>
                <a:lnTo>
                  <a:pt x="162045" y="261006"/>
                </a:lnTo>
                <a:lnTo>
                  <a:pt x="196855" y="221639"/>
                </a:lnTo>
                <a:lnTo>
                  <a:pt x="234472" y="184934"/>
                </a:lnTo>
                <a:lnTo>
                  <a:pt x="274689" y="151094"/>
                </a:lnTo>
                <a:lnTo>
                  <a:pt x="317275" y="120314"/>
                </a:lnTo>
                <a:lnTo>
                  <a:pt x="362013" y="92746"/>
                </a:lnTo>
                <a:lnTo>
                  <a:pt x="408666" y="68541"/>
                </a:lnTo>
                <a:lnTo>
                  <a:pt x="456973" y="47834"/>
                </a:lnTo>
                <a:lnTo>
                  <a:pt x="506663" y="30740"/>
                </a:lnTo>
                <a:lnTo>
                  <a:pt x="557475" y="17347"/>
                </a:lnTo>
                <a:lnTo>
                  <a:pt x="609145" y="7725"/>
                </a:lnTo>
                <a:lnTo>
                  <a:pt x="661384" y="1933"/>
                </a:lnTo>
                <a:lnTo>
                  <a:pt x="713896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77795" cy="1274445"/>
          </a:xfrm>
          <a:custGeom>
            <a:avLst/>
            <a:gdLst/>
            <a:ahLst/>
            <a:cxnLst/>
            <a:rect l="l" t="t" r="r" b="b"/>
            <a:pathLst>
              <a:path w="2677795" h="1274445">
                <a:moveTo>
                  <a:pt x="2530952" y="0"/>
                </a:moveTo>
                <a:lnTo>
                  <a:pt x="2677619" y="0"/>
                </a:lnTo>
                <a:lnTo>
                  <a:pt x="2664117" y="28852"/>
                </a:lnTo>
                <a:lnTo>
                  <a:pt x="2642392" y="72674"/>
                </a:lnTo>
                <a:lnTo>
                  <a:pt x="2619669" y="116023"/>
                </a:lnTo>
                <a:lnTo>
                  <a:pt x="2595955" y="158885"/>
                </a:lnTo>
                <a:lnTo>
                  <a:pt x="2571254" y="201245"/>
                </a:lnTo>
                <a:lnTo>
                  <a:pt x="2545574" y="243090"/>
                </a:lnTo>
                <a:lnTo>
                  <a:pt x="2518918" y="284404"/>
                </a:lnTo>
                <a:lnTo>
                  <a:pt x="2491294" y="325172"/>
                </a:lnTo>
                <a:lnTo>
                  <a:pt x="2462707" y="365381"/>
                </a:lnTo>
                <a:lnTo>
                  <a:pt x="2433163" y="405016"/>
                </a:lnTo>
                <a:lnTo>
                  <a:pt x="2402668" y="444062"/>
                </a:lnTo>
                <a:lnTo>
                  <a:pt x="2371226" y="482505"/>
                </a:lnTo>
                <a:lnTo>
                  <a:pt x="2338845" y="520331"/>
                </a:lnTo>
                <a:lnTo>
                  <a:pt x="2305530" y="557524"/>
                </a:lnTo>
                <a:lnTo>
                  <a:pt x="2271287" y="594070"/>
                </a:lnTo>
                <a:lnTo>
                  <a:pt x="2236121" y="629956"/>
                </a:lnTo>
                <a:lnTo>
                  <a:pt x="2200236" y="665121"/>
                </a:lnTo>
                <a:lnTo>
                  <a:pt x="2163689" y="699365"/>
                </a:lnTo>
                <a:lnTo>
                  <a:pt x="2126496" y="732680"/>
                </a:lnTo>
                <a:lnTo>
                  <a:pt x="2088671" y="765061"/>
                </a:lnTo>
                <a:lnTo>
                  <a:pt x="2050228" y="796502"/>
                </a:lnTo>
                <a:lnTo>
                  <a:pt x="2011181" y="826998"/>
                </a:lnTo>
                <a:lnTo>
                  <a:pt x="1971546" y="856542"/>
                </a:lnTo>
                <a:lnTo>
                  <a:pt x="1931338" y="885129"/>
                </a:lnTo>
                <a:lnTo>
                  <a:pt x="1890569" y="912753"/>
                </a:lnTo>
                <a:lnTo>
                  <a:pt x="1849255" y="939408"/>
                </a:lnTo>
                <a:lnTo>
                  <a:pt x="1807411" y="965089"/>
                </a:lnTo>
                <a:lnTo>
                  <a:pt x="1765050" y="989790"/>
                </a:lnTo>
                <a:lnTo>
                  <a:pt x="1722188" y="1013504"/>
                </a:lnTo>
                <a:lnTo>
                  <a:pt x="1678839" y="1036227"/>
                </a:lnTo>
                <a:lnTo>
                  <a:pt x="1635018" y="1057951"/>
                </a:lnTo>
                <a:lnTo>
                  <a:pt x="1590738" y="1078673"/>
                </a:lnTo>
                <a:lnTo>
                  <a:pt x="1546015" y="1098385"/>
                </a:lnTo>
                <a:lnTo>
                  <a:pt x="1500863" y="1117083"/>
                </a:lnTo>
                <a:lnTo>
                  <a:pt x="1455296" y="1134759"/>
                </a:lnTo>
                <a:lnTo>
                  <a:pt x="1409329" y="1151409"/>
                </a:lnTo>
                <a:lnTo>
                  <a:pt x="1362977" y="1167027"/>
                </a:lnTo>
                <a:lnTo>
                  <a:pt x="1316253" y="1181607"/>
                </a:lnTo>
                <a:lnTo>
                  <a:pt x="1269174" y="1195142"/>
                </a:lnTo>
                <a:lnTo>
                  <a:pt x="1221752" y="1207629"/>
                </a:lnTo>
                <a:lnTo>
                  <a:pt x="1174003" y="1219059"/>
                </a:lnTo>
                <a:lnTo>
                  <a:pt x="1125940" y="1229429"/>
                </a:lnTo>
                <a:lnTo>
                  <a:pt x="1077580" y="1238731"/>
                </a:lnTo>
                <a:lnTo>
                  <a:pt x="1028935" y="1246961"/>
                </a:lnTo>
                <a:lnTo>
                  <a:pt x="980021" y="1254112"/>
                </a:lnTo>
                <a:lnTo>
                  <a:pt x="930852" y="1260179"/>
                </a:lnTo>
                <a:lnTo>
                  <a:pt x="881443" y="1265156"/>
                </a:lnTo>
                <a:lnTo>
                  <a:pt x="831808" y="1269037"/>
                </a:lnTo>
                <a:lnTo>
                  <a:pt x="781961" y="1271816"/>
                </a:lnTo>
                <a:lnTo>
                  <a:pt x="731918" y="1273488"/>
                </a:lnTo>
                <a:lnTo>
                  <a:pt x="681692" y="1274046"/>
                </a:lnTo>
                <a:lnTo>
                  <a:pt x="631466" y="1273488"/>
                </a:lnTo>
                <a:lnTo>
                  <a:pt x="581423" y="1271816"/>
                </a:lnTo>
                <a:lnTo>
                  <a:pt x="531576" y="1269037"/>
                </a:lnTo>
                <a:lnTo>
                  <a:pt x="481941" y="1265156"/>
                </a:lnTo>
                <a:lnTo>
                  <a:pt x="432532" y="1260179"/>
                </a:lnTo>
                <a:lnTo>
                  <a:pt x="383363" y="1254112"/>
                </a:lnTo>
                <a:lnTo>
                  <a:pt x="334449" y="1246961"/>
                </a:lnTo>
                <a:lnTo>
                  <a:pt x="285805" y="1238731"/>
                </a:lnTo>
                <a:lnTo>
                  <a:pt x="237444" y="1229429"/>
                </a:lnTo>
                <a:lnTo>
                  <a:pt x="189382" y="1219059"/>
                </a:lnTo>
                <a:lnTo>
                  <a:pt x="141633" y="1207629"/>
                </a:lnTo>
                <a:lnTo>
                  <a:pt x="94211" y="1195142"/>
                </a:lnTo>
                <a:lnTo>
                  <a:pt x="47131" y="1181607"/>
                </a:lnTo>
                <a:lnTo>
                  <a:pt x="0" y="1166889"/>
                </a:lnTo>
                <a:lnTo>
                  <a:pt x="0" y="1142241"/>
                </a:lnTo>
                <a:lnTo>
                  <a:pt x="681692" y="1142241"/>
                </a:lnTo>
                <a:lnTo>
                  <a:pt x="731766" y="1141649"/>
                </a:lnTo>
                <a:lnTo>
                  <a:pt x="781645" y="1139877"/>
                </a:lnTo>
                <a:lnTo>
                  <a:pt x="831312" y="1136933"/>
                </a:lnTo>
                <a:lnTo>
                  <a:pt x="880751" y="1132823"/>
                </a:lnTo>
                <a:lnTo>
                  <a:pt x="929947" y="1127554"/>
                </a:lnTo>
                <a:lnTo>
                  <a:pt x="978883" y="1121133"/>
                </a:lnTo>
                <a:lnTo>
                  <a:pt x="1027543" y="1113566"/>
                </a:lnTo>
                <a:lnTo>
                  <a:pt x="1075911" y="1104860"/>
                </a:lnTo>
                <a:lnTo>
                  <a:pt x="1123971" y="1095022"/>
                </a:lnTo>
                <a:lnTo>
                  <a:pt x="1171707" y="1084059"/>
                </a:lnTo>
                <a:lnTo>
                  <a:pt x="1219102" y="1071977"/>
                </a:lnTo>
                <a:lnTo>
                  <a:pt x="1266140" y="1058783"/>
                </a:lnTo>
                <a:lnTo>
                  <a:pt x="1312805" y="1044484"/>
                </a:lnTo>
                <a:lnTo>
                  <a:pt x="1359082" y="1029086"/>
                </a:lnTo>
                <a:lnTo>
                  <a:pt x="1404953" y="1012597"/>
                </a:lnTo>
                <a:lnTo>
                  <a:pt x="1450404" y="995023"/>
                </a:lnTo>
                <a:lnTo>
                  <a:pt x="1495417" y="976371"/>
                </a:lnTo>
                <a:lnTo>
                  <a:pt x="1539976" y="956647"/>
                </a:lnTo>
                <a:lnTo>
                  <a:pt x="1584066" y="935859"/>
                </a:lnTo>
                <a:lnTo>
                  <a:pt x="1627670" y="914012"/>
                </a:lnTo>
                <a:lnTo>
                  <a:pt x="1670772" y="891115"/>
                </a:lnTo>
                <a:lnTo>
                  <a:pt x="1713357" y="867173"/>
                </a:lnTo>
                <a:lnTo>
                  <a:pt x="1755407" y="842194"/>
                </a:lnTo>
                <a:lnTo>
                  <a:pt x="1796907" y="816184"/>
                </a:lnTo>
                <a:lnTo>
                  <a:pt x="1837840" y="789149"/>
                </a:lnTo>
                <a:lnTo>
                  <a:pt x="1878191" y="761097"/>
                </a:lnTo>
                <a:lnTo>
                  <a:pt x="1917943" y="732035"/>
                </a:lnTo>
                <a:lnTo>
                  <a:pt x="1957080" y="701968"/>
                </a:lnTo>
                <a:lnTo>
                  <a:pt x="1995586" y="670904"/>
                </a:lnTo>
                <a:lnTo>
                  <a:pt x="2033445" y="638850"/>
                </a:lnTo>
                <a:lnTo>
                  <a:pt x="2070641" y="605812"/>
                </a:lnTo>
                <a:lnTo>
                  <a:pt x="2107157" y="571798"/>
                </a:lnTo>
                <a:lnTo>
                  <a:pt x="2142978" y="536813"/>
                </a:lnTo>
                <a:lnTo>
                  <a:pt x="2177963" y="500992"/>
                </a:lnTo>
                <a:lnTo>
                  <a:pt x="2211978" y="464476"/>
                </a:lnTo>
                <a:lnTo>
                  <a:pt x="2245016" y="427280"/>
                </a:lnTo>
                <a:lnTo>
                  <a:pt x="2277070" y="389421"/>
                </a:lnTo>
                <a:lnTo>
                  <a:pt x="2308133" y="350915"/>
                </a:lnTo>
                <a:lnTo>
                  <a:pt x="2338200" y="311777"/>
                </a:lnTo>
                <a:lnTo>
                  <a:pt x="2367263" y="272025"/>
                </a:lnTo>
                <a:lnTo>
                  <a:pt x="2395314" y="231675"/>
                </a:lnTo>
                <a:lnTo>
                  <a:pt x="2422349" y="190741"/>
                </a:lnTo>
                <a:lnTo>
                  <a:pt x="2448359" y="149241"/>
                </a:lnTo>
                <a:lnTo>
                  <a:pt x="2473339" y="107191"/>
                </a:lnTo>
                <a:lnTo>
                  <a:pt x="2497281" y="64607"/>
                </a:lnTo>
                <a:lnTo>
                  <a:pt x="2520178" y="21505"/>
                </a:lnTo>
                <a:lnTo>
                  <a:pt x="2530952" y="0"/>
                </a:lnTo>
                <a:close/>
              </a:path>
              <a:path w="2677795" h="1274445">
                <a:moveTo>
                  <a:pt x="0" y="1027539"/>
                </a:moveTo>
                <a:lnTo>
                  <a:pt x="50579" y="1044484"/>
                </a:lnTo>
                <a:lnTo>
                  <a:pt x="97245" y="1058783"/>
                </a:lnTo>
                <a:lnTo>
                  <a:pt x="144283" y="1071977"/>
                </a:lnTo>
                <a:lnTo>
                  <a:pt x="191678" y="1084059"/>
                </a:lnTo>
                <a:lnTo>
                  <a:pt x="239413" y="1095022"/>
                </a:lnTo>
                <a:lnTo>
                  <a:pt x="287473" y="1104860"/>
                </a:lnTo>
                <a:lnTo>
                  <a:pt x="335841" y="1113566"/>
                </a:lnTo>
                <a:lnTo>
                  <a:pt x="384501" y="1121133"/>
                </a:lnTo>
                <a:lnTo>
                  <a:pt x="433437" y="1127554"/>
                </a:lnTo>
                <a:lnTo>
                  <a:pt x="482633" y="1132823"/>
                </a:lnTo>
                <a:lnTo>
                  <a:pt x="532073" y="1136933"/>
                </a:lnTo>
                <a:lnTo>
                  <a:pt x="581740" y="1139877"/>
                </a:lnTo>
                <a:lnTo>
                  <a:pt x="631618" y="1141649"/>
                </a:lnTo>
                <a:lnTo>
                  <a:pt x="681692" y="1142241"/>
                </a:lnTo>
                <a:lnTo>
                  <a:pt x="0" y="1142241"/>
                </a:lnTo>
                <a:lnTo>
                  <a:pt x="0" y="102753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0210" y="1607240"/>
            <a:ext cx="10315589" cy="8229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7510" y="560173"/>
            <a:ext cx="96024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ACB </a:t>
            </a:r>
            <a:r>
              <a:rPr spc="229" dirty="0"/>
              <a:t>YOGURT </a:t>
            </a:r>
            <a:r>
              <a:rPr spc="85" dirty="0"/>
              <a:t>DERMAL</a:t>
            </a:r>
            <a:r>
              <a:rPr spc="-165" dirty="0"/>
              <a:t> </a:t>
            </a:r>
            <a:r>
              <a:rPr spc="-110" dirty="0"/>
              <a:t>TEST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1153" y="857251"/>
            <a:ext cx="10297160" cy="763143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600" spc="-215" dirty="0">
                <a:solidFill>
                  <a:srgbClr val="42C2DD"/>
                </a:solidFill>
                <a:latin typeface="Arial"/>
                <a:cs typeface="Arial"/>
              </a:rPr>
              <a:t>ACTIVE</a:t>
            </a:r>
            <a:r>
              <a:rPr sz="3600" spc="40" dirty="0">
                <a:solidFill>
                  <a:srgbClr val="42C2DD"/>
                </a:solidFill>
                <a:latin typeface="Arial"/>
                <a:cs typeface="Arial"/>
              </a:rPr>
              <a:t> </a:t>
            </a:r>
            <a:r>
              <a:rPr sz="3600" spc="-320" dirty="0">
                <a:solidFill>
                  <a:srgbClr val="42C2DD"/>
                </a:solidFill>
                <a:latin typeface="Arial"/>
                <a:cs typeface="Arial"/>
              </a:rPr>
              <a:t>INGREDIENTS</a:t>
            </a:r>
            <a:endParaRPr sz="3600">
              <a:latin typeface="Arial"/>
              <a:cs typeface="Arial"/>
            </a:endParaRPr>
          </a:p>
          <a:p>
            <a:pPr marL="12700" marR="1069340">
              <a:lnSpc>
                <a:spcPct val="115399"/>
              </a:lnSpc>
              <a:spcBef>
                <a:spcPts val="1190"/>
              </a:spcBef>
              <a:tabLst>
                <a:tab pos="4775835" algn="l"/>
              </a:tabLst>
            </a:pPr>
            <a:r>
              <a:rPr sz="2900" spc="70" dirty="0">
                <a:solidFill>
                  <a:srgbClr val="244257"/>
                </a:solidFill>
                <a:latin typeface="Arial"/>
                <a:cs typeface="Arial"/>
              </a:rPr>
              <a:t>Encapsulated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75" dirty="0">
                <a:solidFill>
                  <a:srgbClr val="244257"/>
                </a:solidFill>
                <a:latin typeface="Arial"/>
                <a:cs typeface="Arial"/>
              </a:rPr>
              <a:t>Salysic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140" dirty="0">
                <a:solidFill>
                  <a:srgbClr val="244257"/>
                </a:solidFill>
                <a:latin typeface="Arial"/>
                <a:cs typeface="Arial"/>
              </a:rPr>
              <a:t>Acid	</a:t>
            </a:r>
            <a:r>
              <a:rPr sz="2900" spc="-85" dirty="0">
                <a:solidFill>
                  <a:srgbClr val="244257"/>
                </a:solidFill>
                <a:latin typeface="Arial"/>
                <a:cs typeface="Arial"/>
              </a:rPr>
              <a:t>(GS-SA2BS </a:t>
            </a:r>
            <a:r>
              <a:rPr sz="2900" spc="55" dirty="0">
                <a:solidFill>
                  <a:srgbClr val="244257"/>
                </a:solidFill>
                <a:latin typeface="Arial"/>
                <a:cs typeface="Arial"/>
              </a:rPr>
              <a:t>Glycospheres)  </a:t>
            </a:r>
            <a:r>
              <a:rPr sz="2900" spc="-220" dirty="0">
                <a:solidFill>
                  <a:srgbClr val="244257"/>
                </a:solidFill>
                <a:latin typeface="Arial"/>
                <a:cs typeface="Arial"/>
              </a:rPr>
              <a:t>This </a:t>
            </a:r>
            <a:r>
              <a:rPr sz="2900" spc="5" dirty="0">
                <a:solidFill>
                  <a:srgbClr val="244257"/>
                </a:solidFill>
                <a:latin typeface="Arial"/>
                <a:cs typeface="Arial"/>
              </a:rPr>
              <a:t>active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ingredient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encapsulated and </a:t>
            </a:r>
            <a:r>
              <a:rPr sz="2900" spc="-20" dirty="0">
                <a:solidFill>
                  <a:srgbClr val="244257"/>
                </a:solidFill>
                <a:latin typeface="Arial"/>
                <a:cs typeface="Arial"/>
              </a:rPr>
              <a:t>trough</a:t>
            </a:r>
            <a:r>
              <a:rPr sz="2900" spc="-19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</a:t>
            </a: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15399"/>
              </a:lnSpc>
            </a:pPr>
            <a:r>
              <a:rPr sz="2900" spc="-65" dirty="0">
                <a:solidFill>
                  <a:srgbClr val="244257"/>
                </a:solidFill>
                <a:latin typeface="Arial"/>
                <a:cs typeface="Arial"/>
              </a:rPr>
              <a:t>Smart </a:t>
            </a:r>
            <a:r>
              <a:rPr sz="2900" spc="-55" dirty="0">
                <a:solidFill>
                  <a:srgbClr val="244257"/>
                </a:solidFill>
                <a:latin typeface="Arial"/>
                <a:cs typeface="Arial"/>
              </a:rPr>
              <a:t>Target </a:t>
            </a:r>
            <a:r>
              <a:rPr sz="2900" spc="-90" dirty="0">
                <a:solidFill>
                  <a:srgbClr val="244257"/>
                </a:solidFill>
                <a:latin typeface="Arial"/>
                <a:cs typeface="Arial"/>
              </a:rPr>
              <a:t>Technology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delivered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-155" dirty="0">
                <a:solidFill>
                  <a:srgbClr val="244257"/>
                </a:solidFill>
                <a:latin typeface="Arial"/>
                <a:cs typeface="Arial"/>
              </a:rPr>
              <a:t>skin </a:t>
            </a:r>
            <a:r>
              <a:rPr sz="2900" spc="-80" dirty="0">
                <a:solidFill>
                  <a:srgbClr val="244257"/>
                </a:solidFill>
                <a:latin typeface="Arial"/>
                <a:cs typeface="Arial"/>
              </a:rPr>
              <a:t>over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a 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period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time and </a:t>
            </a:r>
            <a:r>
              <a:rPr sz="2900" spc="-125" dirty="0">
                <a:solidFill>
                  <a:srgbClr val="244257"/>
                </a:solidFill>
                <a:latin typeface="Arial"/>
                <a:cs typeface="Arial"/>
              </a:rPr>
              <a:t>has </a:t>
            </a:r>
            <a:r>
              <a:rPr sz="2900" dirty="0">
                <a:solidFill>
                  <a:srgbClr val="244257"/>
                </a:solidFill>
                <a:latin typeface="Arial"/>
                <a:cs typeface="Arial"/>
              </a:rPr>
              <a:t>controlled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release.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It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-100" dirty="0">
                <a:solidFill>
                  <a:srgbClr val="244257"/>
                </a:solidFill>
                <a:latin typeface="Arial"/>
                <a:cs typeface="Arial"/>
              </a:rPr>
              <a:t>used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enhance 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exfoliation </a:t>
            </a:r>
            <a:r>
              <a:rPr sz="2900" spc="85" dirty="0">
                <a:solidFill>
                  <a:srgbClr val="244257"/>
                </a:solidFill>
                <a:latin typeface="Arial"/>
                <a:cs typeface="Arial"/>
              </a:rPr>
              <a:t>of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</a:t>
            </a:r>
            <a:r>
              <a:rPr sz="2900" spc="-8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surface.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spc="110" dirty="0">
                <a:solidFill>
                  <a:srgbClr val="244257"/>
                </a:solidFill>
                <a:latin typeface="Arial"/>
                <a:cs typeface="Arial"/>
              </a:rPr>
              <a:t>Lactobacillus </a:t>
            </a:r>
            <a:r>
              <a:rPr sz="2900" spc="70" dirty="0">
                <a:solidFill>
                  <a:srgbClr val="244257"/>
                </a:solidFill>
                <a:latin typeface="Arial"/>
                <a:cs typeface="Arial"/>
              </a:rPr>
              <a:t>Bulgaricus </a:t>
            </a:r>
            <a:r>
              <a:rPr sz="2900" spc="25" dirty="0">
                <a:solidFill>
                  <a:srgbClr val="244257"/>
                </a:solidFill>
                <a:latin typeface="Arial"/>
                <a:cs typeface="Arial"/>
              </a:rPr>
              <a:t>Ferment</a:t>
            </a:r>
            <a:r>
              <a:rPr sz="2900" spc="-35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100" dirty="0">
                <a:solidFill>
                  <a:srgbClr val="244257"/>
                </a:solidFill>
                <a:latin typeface="Arial"/>
                <a:cs typeface="Arial"/>
              </a:rPr>
              <a:t>Filtrate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2820670">
              <a:lnSpc>
                <a:spcPct val="115399"/>
              </a:lnSpc>
            </a:pPr>
            <a:r>
              <a:rPr sz="2900" spc="60" dirty="0">
                <a:solidFill>
                  <a:srgbClr val="244257"/>
                </a:solidFill>
                <a:latin typeface="Arial"/>
                <a:cs typeface="Arial"/>
              </a:rPr>
              <a:t>Math </a:t>
            </a:r>
            <a:r>
              <a:rPr sz="2900" spc="114" dirty="0">
                <a:solidFill>
                  <a:srgbClr val="244257"/>
                </a:solidFill>
                <a:latin typeface="Arial"/>
                <a:cs typeface="Arial"/>
              </a:rPr>
              <a:t>Marine- </a:t>
            </a:r>
            <a:r>
              <a:rPr sz="2900" spc="-140" dirty="0">
                <a:solidFill>
                  <a:srgbClr val="244257"/>
                </a:solidFill>
                <a:latin typeface="Arial"/>
                <a:cs typeface="Arial"/>
              </a:rPr>
              <a:t>MATMARINE™ </a:t>
            </a:r>
            <a:r>
              <a:rPr sz="2900" spc="-30" dirty="0">
                <a:solidFill>
                  <a:srgbClr val="244257"/>
                </a:solidFill>
                <a:latin typeface="Arial"/>
                <a:cs typeface="Arial"/>
              </a:rPr>
              <a:t>blue </a:t>
            </a:r>
            <a:r>
              <a:rPr sz="2900" spc="-20" dirty="0">
                <a:solidFill>
                  <a:srgbClr val="244257"/>
                </a:solidFill>
                <a:latin typeface="Arial"/>
                <a:cs typeface="Arial"/>
              </a:rPr>
              <a:t>ingredient,  </a:t>
            </a:r>
            <a:r>
              <a:rPr sz="2900" spc="15" dirty="0">
                <a:solidFill>
                  <a:srgbClr val="244257"/>
                </a:solidFill>
                <a:latin typeface="Arial"/>
                <a:cs typeface="Arial"/>
              </a:rPr>
              <a:t>obtained </a:t>
            </a:r>
            <a:r>
              <a:rPr sz="2900" spc="-35" dirty="0">
                <a:solidFill>
                  <a:srgbClr val="244257"/>
                </a:solidFill>
                <a:latin typeface="Arial"/>
                <a:cs typeface="Arial"/>
              </a:rPr>
              <a:t>through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biotechnology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from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a</a:t>
            </a:r>
            <a:r>
              <a:rPr sz="2900" spc="90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60" dirty="0">
                <a:solidFill>
                  <a:srgbClr val="244257"/>
                </a:solidFill>
                <a:latin typeface="Arial"/>
                <a:cs typeface="Arial"/>
              </a:rPr>
              <a:t>marine</a:t>
            </a:r>
            <a:endParaRPr sz="2900">
              <a:latin typeface="Arial"/>
              <a:cs typeface="Arial"/>
            </a:endParaRPr>
          </a:p>
          <a:p>
            <a:pPr marL="12700" marR="97155">
              <a:lnSpc>
                <a:spcPct val="115399"/>
              </a:lnSpc>
            </a:pPr>
            <a:r>
              <a:rPr sz="2900" spc="-75" dirty="0">
                <a:solidFill>
                  <a:srgbClr val="244257"/>
                </a:solidFill>
                <a:latin typeface="Arial"/>
                <a:cs typeface="Arial"/>
              </a:rPr>
              <a:t>Pseudoalteromonas </a:t>
            </a:r>
            <a:r>
              <a:rPr sz="2900" spc="-55" dirty="0">
                <a:solidFill>
                  <a:srgbClr val="244257"/>
                </a:solidFill>
                <a:latin typeface="Arial"/>
                <a:cs typeface="Arial"/>
              </a:rPr>
              <a:t>strain,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15" dirty="0">
                <a:solidFill>
                  <a:srgbClr val="244257"/>
                </a:solidFill>
                <a:latin typeface="Arial"/>
                <a:cs typeface="Arial"/>
              </a:rPr>
              <a:t>ideal </a:t>
            </a:r>
            <a:r>
              <a:rPr sz="2900" spc="35" dirty="0">
                <a:solidFill>
                  <a:srgbClr val="244257"/>
                </a:solidFill>
                <a:latin typeface="Arial"/>
                <a:cs typeface="Arial"/>
              </a:rPr>
              <a:t>for </a:t>
            </a:r>
            <a:r>
              <a:rPr sz="2900" spc="-50" dirty="0">
                <a:solidFill>
                  <a:srgbClr val="244257"/>
                </a:solidFill>
                <a:latin typeface="Arial"/>
                <a:cs typeface="Arial"/>
              </a:rPr>
              <a:t>oily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combination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skin. 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It </a:t>
            </a:r>
            <a:r>
              <a:rPr sz="2900" spc="-130" dirty="0">
                <a:solidFill>
                  <a:srgbClr val="244257"/>
                </a:solidFill>
                <a:latin typeface="Arial"/>
                <a:cs typeface="Arial"/>
              </a:rPr>
              <a:t>is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the </a:t>
            </a:r>
            <a:r>
              <a:rPr sz="2900" spc="45" dirty="0">
                <a:solidFill>
                  <a:srgbClr val="244257"/>
                </a:solidFill>
                <a:latin typeface="Arial"/>
                <a:cs typeface="Arial"/>
              </a:rPr>
              <a:t>perfect </a:t>
            </a:r>
            <a:r>
              <a:rPr sz="2900" spc="10" dirty="0">
                <a:solidFill>
                  <a:srgbClr val="244257"/>
                </a:solidFill>
                <a:latin typeface="Arial"/>
                <a:cs typeface="Arial"/>
              </a:rPr>
              <a:t>biotechnological </a:t>
            </a:r>
            <a:r>
              <a:rPr sz="2900" spc="-5" dirty="0">
                <a:solidFill>
                  <a:srgbClr val="244257"/>
                </a:solidFill>
                <a:latin typeface="Arial"/>
                <a:cs typeface="Arial"/>
              </a:rPr>
              <a:t>ingredient </a:t>
            </a:r>
            <a:r>
              <a:rPr sz="2900" spc="65" dirty="0">
                <a:solidFill>
                  <a:srgbClr val="244257"/>
                </a:solidFill>
                <a:latin typeface="Arial"/>
                <a:cs typeface="Arial"/>
              </a:rPr>
              <a:t>to </a:t>
            </a:r>
            <a:r>
              <a:rPr sz="2900" spc="-25" dirty="0">
                <a:solidFill>
                  <a:srgbClr val="244257"/>
                </a:solidFill>
                <a:latin typeface="Arial"/>
                <a:cs typeface="Arial"/>
              </a:rPr>
              <a:t>reduce </a:t>
            </a:r>
            <a:r>
              <a:rPr sz="2900" spc="-10" dirty="0">
                <a:solidFill>
                  <a:srgbClr val="244257"/>
                </a:solidFill>
                <a:latin typeface="Arial"/>
                <a:cs typeface="Arial"/>
              </a:rPr>
              <a:t>extra  </a:t>
            </a:r>
            <a:r>
              <a:rPr sz="2900" spc="-135" dirty="0">
                <a:solidFill>
                  <a:srgbClr val="244257"/>
                </a:solidFill>
                <a:latin typeface="Arial"/>
                <a:cs typeface="Arial"/>
              </a:rPr>
              <a:t>shininess, </a:t>
            </a:r>
            <a:r>
              <a:rPr sz="2900" spc="-80" dirty="0">
                <a:solidFill>
                  <a:srgbClr val="244257"/>
                </a:solidFill>
                <a:latin typeface="Arial"/>
                <a:cs typeface="Arial"/>
              </a:rPr>
              <a:t>pores, </a:t>
            </a:r>
            <a:r>
              <a:rPr sz="2900" spc="-85" dirty="0">
                <a:solidFill>
                  <a:srgbClr val="244257"/>
                </a:solidFill>
                <a:latin typeface="Arial"/>
                <a:cs typeface="Arial"/>
              </a:rPr>
              <a:t>spots, </a:t>
            </a:r>
            <a:r>
              <a:rPr sz="2900" spc="-15" dirty="0">
                <a:solidFill>
                  <a:srgbClr val="244257"/>
                </a:solidFill>
                <a:latin typeface="Arial"/>
                <a:cs typeface="Arial"/>
              </a:rPr>
              <a:t>and</a:t>
            </a:r>
            <a:r>
              <a:rPr sz="2900" spc="315" dirty="0">
                <a:solidFill>
                  <a:srgbClr val="244257"/>
                </a:solidFill>
                <a:latin typeface="Arial"/>
                <a:cs typeface="Arial"/>
              </a:rPr>
              <a:t> </a:t>
            </a:r>
            <a:r>
              <a:rPr sz="2900" spc="-105" dirty="0">
                <a:solidFill>
                  <a:srgbClr val="244257"/>
                </a:solidFill>
                <a:latin typeface="Arial"/>
                <a:cs typeface="Arial"/>
              </a:rPr>
              <a:t>sebum.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19228" y="0"/>
            <a:ext cx="869315" cy="909955"/>
          </a:xfrm>
          <a:custGeom>
            <a:avLst/>
            <a:gdLst/>
            <a:ahLst/>
            <a:cxnLst/>
            <a:rect l="l" t="t" r="r" b="b"/>
            <a:pathLst>
              <a:path w="869315" h="909955">
                <a:moveTo>
                  <a:pt x="599706" y="909548"/>
                </a:moveTo>
                <a:lnTo>
                  <a:pt x="555593" y="907924"/>
                </a:lnTo>
                <a:lnTo>
                  <a:pt x="511710" y="903058"/>
                </a:lnTo>
                <a:lnTo>
                  <a:pt x="468305" y="894976"/>
                </a:lnTo>
                <a:lnTo>
                  <a:pt x="425621" y="883725"/>
                </a:lnTo>
                <a:lnTo>
                  <a:pt x="383879" y="869365"/>
                </a:lnTo>
                <a:lnTo>
                  <a:pt x="343299" y="851970"/>
                </a:lnTo>
                <a:lnTo>
                  <a:pt x="304108" y="831637"/>
                </a:lnTo>
                <a:lnTo>
                  <a:pt x="266526" y="808479"/>
                </a:lnTo>
                <a:lnTo>
                  <a:pt x="230751" y="782622"/>
                </a:lnTo>
                <a:lnTo>
                  <a:pt x="196967" y="754195"/>
                </a:lnTo>
                <a:lnTo>
                  <a:pt x="165367" y="723361"/>
                </a:lnTo>
                <a:lnTo>
                  <a:pt x="136127" y="690291"/>
                </a:lnTo>
                <a:lnTo>
                  <a:pt x="109397" y="655162"/>
                </a:lnTo>
                <a:lnTo>
                  <a:pt x="85320" y="618153"/>
                </a:lnTo>
                <a:lnTo>
                  <a:pt x="64031" y="579472"/>
                </a:lnTo>
                <a:lnTo>
                  <a:pt x="45649" y="539340"/>
                </a:lnTo>
                <a:lnTo>
                  <a:pt x="30269" y="497963"/>
                </a:lnTo>
                <a:lnTo>
                  <a:pt x="17972" y="455559"/>
                </a:lnTo>
                <a:lnTo>
                  <a:pt x="8828" y="412365"/>
                </a:lnTo>
                <a:lnTo>
                  <a:pt x="2887" y="368623"/>
                </a:lnTo>
                <a:lnTo>
                  <a:pt x="180" y="324564"/>
                </a:lnTo>
                <a:lnTo>
                  <a:pt x="0" y="309842"/>
                </a:lnTo>
                <a:lnTo>
                  <a:pt x="180" y="295120"/>
                </a:lnTo>
                <a:lnTo>
                  <a:pt x="2887" y="251061"/>
                </a:lnTo>
                <a:lnTo>
                  <a:pt x="8828" y="207319"/>
                </a:lnTo>
                <a:lnTo>
                  <a:pt x="17972" y="164125"/>
                </a:lnTo>
                <a:lnTo>
                  <a:pt x="30269" y="121722"/>
                </a:lnTo>
                <a:lnTo>
                  <a:pt x="45649" y="80344"/>
                </a:lnTo>
                <a:lnTo>
                  <a:pt x="64031" y="40212"/>
                </a:lnTo>
                <a:lnTo>
                  <a:pt x="85320" y="1531"/>
                </a:lnTo>
                <a:lnTo>
                  <a:pt x="86264" y="0"/>
                </a:lnTo>
                <a:lnTo>
                  <a:pt x="868770" y="845792"/>
                </a:lnTo>
                <a:lnTo>
                  <a:pt x="829204" y="863899"/>
                </a:lnTo>
                <a:lnTo>
                  <a:pt x="787826" y="879278"/>
                </a:lnTo>
                <a:lnTo>
                  <a:pt x="745423" y="891576"/>
                </a:lnTo>
                <a:lnTo>
                  <a:pt x="702229" y="900720"/>
                </a:lnTo>
                <a:lnTo>
                  <a:pt x="658486" y="906660"/>
                </a:lnTo>
                <a:lnTo>
                  <a:pt x="614428" y="909368"/>
                </a:lnTo>
                <a:lnTo>
                  <a:pt x="599706" y="909548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41132" y="8404077"/>
            <a:ext cx="2447290" cy="1883410"/>
          </a:xfrm>
          <a:custGeom>
            <a:avLst/>
            <a:gdLst/>
            <a:ahLst/>
            <a:cxnLst/>
            <a:rect l="l" t="t" r="r" b="b"/>
            <a:pathLst>
              <a:path w="2447290" h="1883409">
                <a:moveTo>
                  <a:pt x="133316" y="1882921"/>
                </a:moveTo>
                <a:lnTo>
                  <a:pt x="0" y="1882921"/>
                </a:lnTo>
                <a:lnTo>
                  <a:pt x="4626" y="1851276"/>
                </a:lnTo>
                <a:lnTo>
                  <a:pt x="12856" y="1802631"/>
                </a:lnTo>
                <a:lnTo>
                  <a:pt x="22158" y="1754271"/>
                </a:lnTo>
                <a:lnTo>
                  <a:pt x="32528" y="1706209"/>
                </a:lnTo>
                <a:lnTo>
                  <a:pt x="43958" y="1658459"/>
                </a:lnTo>
                <a:lnTo>
                  <a:pt x="56445" y="1611038"/>
                </a:lnTo>
                <a:lnTo>
                  <a:pt x="69980" y="1563958"/>
                </a:lnTo>
                <a:lnTo>
                  <a:pt x="84560" y="1517234"/>
                </a:lnTo>
                <a:lnTo>
                  <a:pt x="100178" y="1470882"/>
                </a:lnTo>
                <a:lnTo>
                  <a:pt x="116828" y="1424915"/>
                </a:lnTo>
                <a:lnTo>
                  <a:pt x="134504" y="1379349"/>
                </a:lnTo>
                <a:lnTo>
                  <a:pt x="153202" y="1334196"/>
                </a:lnTo>
                <a:lnTo>
                  <a:pt x="172914" y="1289473"/>
                </a:lnTo>
                <a:lnTo>
                  <a:pt x="193636" y="1245193"/>
                </a:lnTo>
                <a:lnTo>
                  <a:pt x="215361" y="1201372"/>
                </a:lnTo>
                <a:lnTo>
                  <a:pt x="238083" y="1158023"/>
                </a:lnTo>
                <a:lnTo>
                  <a:pt x="261797" y="1115161"/>
                </a:lnTo>
                <a:lnTo>
                  <a:pt x="286498" y="1072800"/>
                </a:lnTo>
                <a:lnTo>
                  <a:pt x="312179" y="1030956"/>
                </a:lnTo>
                <a:lnTo>
                  <a:pt x="338834" y="989642"/>
                </a:lnTo>
                <a:lnTo>
                  <a:pt x="366458" y="948874"/>
                </a:lnTo>
                <a:lnTo>
                  <a:pt x="395045" y="908665"/>
                </a:lnTo>
                <a:lnTo>
                  <a:pt x="424589" y="869030"/>
                </a:lnTo>
                <a:lnTo>
                  <a:pt x="455085" y="829984"/>
                </a:lnTo>
                <a:lnTo>
                  <a:pt x="486526" y="791541"/>
                </a:lnTo>
                <a:lnTo>
                  <a:pt x="518907" y="753715"/>
                </a:lnTo>
                <a:lnTo>
                  <a:pt x="552222" y="716522"/>
                </a:lnTo>
                <a:lnTo>
                  <a:pt x="586466" y="679975"/>
                </a:lnTo>
                <a:lnTo>
                  <a:pt x="621631" y="644090"/>
                </a:lnTo>
                <a:lnTo>
                  <a:pt x="657517" y="608924"/>
                </a:lnTo>
                <a:lnTo>
                  <a:pt x="694063" y="574681"/>
                </a:lnTo>
                <a:lnTo>
                  <a:pt x="731256" y="541366"/>
                </a:lnTo>
                <a:lnTo>
                  <a:pt x="769082" y="508985"/>
                </a:lnTo>
                <a:lnTo>
                  <a:pt x="807525" y="477544"/>
                </a:lnTo>
                <a:lnTo>
                  <a:pt x="846571" y="447048"/>
                </a:lnTo>
                <a:lnTo>
                  <a:pt x="886206" y="417504"/>
                </a:lnTo>
                <a:lnTo>
                  <a:pt x="926415" y="388917"/>
                </a:lnTo>
                <a:lnTo>
                  <a:pt x="967184" y="361293"/>
                </a:lnTo>
                <a:lnTo>
                  <a:pt x="1008497" y="334637"/>
                </a:lnTo>
                <a:lnTo>
                  <a:pt x="1050342" y="308957"/>
                </a:lnTo>
                <a:lnTo>
                  <a:pt x="1092702" y="284256"/>
                </a:lnTo>
                <a:lnTo>
                  <a:pt x="1135564" y="260542"/>
                </a:lnTo>
                <a:lnTo>
                  <a:pt x="1178913" y="237819"/>
                </a:lnTo>
                <a:lnTo>
                  <a:pt x="1222735" y="216094"/>
                </a:lnTo>
                <a:lnTo>
                  <a:pt x="1267014" y="195373"/>
                </a:lnTo>
                <a:lnTo>
                  <a:pt x="1311738" y="175660"/>
                </a:lnTo>
                <a:lnTo>
                  <a:pt x="1356890" y="156963"/>
                </a:lnTo>
                <a:lnTo>
                  <a:pt x="1402457" y="139287"/>
                </a:lnTo>
                <a:lnTo>
                  <a:pt x="1448424" y="122636"/>
                </a:lnTo>
                <a:lnTo>
                  <a:pt x="1494776" y="107019"/>
                </a:lnTo>
                <a:lnTo>
                  <a:pt x="1541499" y="92439"/>
                </a:lnTo>
                <a:lnTo>
                  <a:pt x="1588579" y="78903"/>
                </a:lnTo>
                <a:lnTo>
                  <a:pt x="1636001" y="66417"/>
                </a:lnTo>
                <a:lnTo>
                  <a:pt x="1683750" y="54986"/>
                </a:lnTo>
                <a:lnTo>
                  <a:pt x="1731812" y="44617"/>
                </a:lnTo>
                <a:lnTo>
                  <a:pt x="1780173" y="35314"/>
                </a:lnTo>
                <a:lnTo>
                  <a:pt x="1828817" y="27085"/>
                </a:lnTo>
                <a:lnTo>
                  <a:pt x="1877731" y="19934"/>
                </a:lnTo>
                <a:lnTo>
                  <a:pt x="1926900" y="13867"/>
                </a:lnTo>
                <a:lnTo>
                  <a:pt x="1976309" y="8890"/>
                </a:lnTo>
                <a:lnTo>
                  <a:pt x="2025945" y="5009"/>
                </a:lnTo>
                <a:lnTo>
                  <a:pt x="2075791" y="2230"/>
                </a:lnTo>
                <a:lnTo>
                  <a:pt x="2125834" y="558"/>
                </a:lnTo>
                <a:lnTo>
                  <a:pt x="2176060" y="0"/>
                </a:lnTo>
                <a:lnTo>
                  <a:pt x="2226286" y="558"/>
                </a:lnTo>
                <a:lnTo>
                  <a:pt x="2276329" y="2230"/>
                </a:lnTo>
                <a:lnTo>
                  <a:pt x="2326176" y="5009"/>
                </a:lnTo>
                <a:lnTo>
                  <a:pt x="2375811" y="8890"/>
                </a:lnTo>
                <a:lnTo>
                  <a:pt x="2425220" y="13867"/>
                </a:lnTo>
                <a:lnTo>
                  <a:pt x="2446866" y="16537"/>
                </a:lnTo>
                <a:lnTo>
                  <a:pt x="2446866" y="131805"/>
                </a:lnTo>
                <a:lnTo>
                  <a:pt x="2176060" y="131805"/>
                </a:lnTo>
                <a:lnTo>
                  <a:pt x="2125986" y="132397"/>
                </a:lnTo>
                <a:lnTo>
                  <a:pt x="2076108" y="134168"/>
                </a:lnTo>
                <a:lnTo>
                  <a:pt x="2026441" y="137112"/>
                </a:lnTo>
                <a:lnTo>
                  <a:pt x="1977001" y="141222"/>
                </a:lnTo>
                <a:lnTo>
                  <a:pt x="1927805" y="146491"/>
                </a:lnTo>
                <a:lnTo>
                  <a:pt x="1878869" y="152913"/>
                </a:lnTo>
                <a:lnTo>
                  <a:pt x="1830209" y="160480"/>
                </a:lnTo>
                <a:lnTo>
                  <a:pt x="1781841" y="169186"/>
                </a:lnTo>
                <a:lnTo>
                  <a:pt x="1733781" y="179024"/>
                </a:lnTo>
                <a:lnTo>
                  <a:pt x="1686046" y="189987"/>
                </a:lnTo>
                <a:lnTo>
                  <a:pt x="1638651" y="202069"/>
                </a:lnTo>
                <a:lnTo>
                  <a:pt x="1591613" y="215263"/>
                </a:lnTo>
                <a:lnTo>
                  <a:pt x="1544947" y="229562"/>
                </a:lnTo>
                <a:lnTo>
                  <a:pt x="1498671" y="244960"/>
                </a:lnTo>
                <a:lnTo>
                  <a:pt x="1452799" y="261449"/>
                </a:lnTo>
                <a:lnTo>
                  <a:pt x="1407349" y="279023"/>
                </a:lnTo>
                <a:lnTo>
                  <a:pt x="1362336" y="297675"/>
                </a:lnTo>
                <a:lnTo>
                  <a:pt x="1317776" y="317399"/>
                </a:lnTo>
                <a:lnTo>
                  <a:pt x="1273686" y="338187"/>
                </a:lnTo>
                <a:lnTo>
                  <a:pt x="1230082" y="360033"/>
                </a:lnTo>
                <a:lnTo>
                  <a:pt x="1186980" y="382931"/>
                </a:lnTo>
                <a:lnTo>
                  <a:pt x="1144396" y="406872"/>
                </a:lnTo>
                <a:lnTo>
                  <a:pt x="1102346" y="431852"/>
                </a:lnTo>
                <a:lnTo>
                  <a:pt x="1060846" y="457862"/>
                </a:lnTo>
                <a:lnTo>
                  <a:pt x="1019913" y="484897"/>
                </a:lnTo>
                <a:lnTo>
                  <a:pt x="979562" y="512949"/>
                </a:lnTo>
                <a:lnTo>
                  <a:pt x="939810" y="542011"/>
                </a:lnTo>
                <a:lnTo>
                  <a:pt x="900673" y="572078"/>
                </a:lnTo>
                <a:lnTo>
                  <a:pt x="862166" y="603141"/>
                </a:lnTo>
                <a:lnTo>
                  <a:pt x="824307" y="635195"/>
                </a:lnTo>
                <a:lnTo>
                  <a:pt x="787111" y="668233"/>
                </a:lnTo>
                <a:lnTo>
                  <a:pt x="750595" y="702248"/>
                </a:lnTo>
                <a:lnTo>
                  <a:pt x="714774" y="737233"/>
                </a:lnTo>
                <a:lnTo>
                  <a:pt x="679789" y="773054"/>
                </a:lnTo>
                <a:lnTo>
                  <a:pt x="645775" y="809570"/>
                </a:lnTo>
                <a:lnTo>
                  <a:pt x="612737" y="846766"/>
                </a:lnTo>
                <a:lnTo>
                  <a:pt x="580683" y="884625"/>
                </a:lnTo>
                <a:lnTo>
                  <a:pt x="549619" y="923131"/>
                </a:lnTo>
                <a:lnTo>
                  <a:pt x="519552" y="962268"/>
                </a:lnTo>
                <a:lnTo>
                  <a:pt x="490490" y="1002020"/>
                </a:lnTo>
                <a:lnTo>
                  <a:pt x="462438" y="1042371"/>
                </a:lnTo>
                <a:lnTo>
                  <a:pt x="435403" y="1083305"/>
                </a:lnTo>
                <a:lnTo>
                  <a:pt x="409393" y="1124804"/>
                </a:lnTo>
                <a:lnTo>
                  <a:pt x="384414" y="1166854"/>
                </a:lnTo>
                <a:lnTo>
                  <a:pt x="360472" y="1209439"/>
                </a:lnTo>
                <a:lnTo>
                  <a:pt x="337575" y="1252541"/>
                </a:lnTo>
                <a:lnTo>
                  <a:pt x="315728" y="1296145"/>
                </a:lnTo>
                <a:lnTo>
                  <a:pt x="294940" y="1340235"/>
                </a:lnTo>
                <a:lnTo>
                  <a:pt x="275216" y="1384794"/>
                </a:lnTo>
                <a:lnTo>
                  <a:pt x="256564" y="1429807"/>
                </a:lnTo>
                <a:lnTo>
                  <a:pt x="238990" y="1475258"/>
                </a:lnTo>
                <a:lnTo>
                  <a:pt x="222501" y="1521129"/>
                </a:lnTo>
                <a:lnTo>
                  <a:pt x="207103" y="1567406"/>
                </a:lnTo>
                <a:lnTo>
                  <a:pt x="192804" y="1614071"/>
                </a:lnTo>
                <a:lnTo>
                  <a:pt x="179610" y="1661110"/>
                </a:lnTo>
                <a:lnTo>
                  <a:pt x="167528" y="1708505"/>
                </a:lnTo>
                <a:lnTo>
                  <a:pt x="156565" y="1756240"/>
                </a:lnTo>
                <a:lnTo>
                  <a:pt x="146727" y="1804300"/>
                </a:lnTo>
                <a:lnTo>
                  <a:pt x="138021" y="1852668"/>
                </a:lnTo>
                <a:lnTo>
                  <a:pt x="133316" y="1882921"/>
                </a:lnTo>
                <a:close/>
              </a:path>
              <a:path w="2447290" h="1883409">
                <a:moveTo>
                  <a:pt x="2446866" y="149450"/>
                </a:moveTo>
                <a:lnTo>
                  <a:pt x="2375119" y="141222"/>
                </a:lnTo>
                <a:lnTo>
                  <a:pt x="2325680" y="137112"/>
                </a:lnTo>
                <a:lnTo>
                  <a:pt x="2276013" y="134168"/>
                </a:lnTo>
                <a:lnTo>
                  <a:pt x="2226134" y="132397"/>
                </a:lnTo>
                <a:lnTo>
                  <a:pt x="2176060" y="131805"/>
                </a:lnTo>
                <a:lnTo>
                  <a:pt x="2446866" y="131805"/>
                </a:lnTo>
                <a:lnTo>
                  <a:pt x="2446866" y="14945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61842" y="309835"/>
            <a:ext cx="2626150" cy="262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948" y="384380"/>
            <a:ext cx="150895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REBALANCING </a:t>
            </a:r>
            <a:r>
              <a:rPr spc="345" dirty="0"/>
              <a:t>AND </a:t>
            </a:r>
            <a:r>
              <a:rPr spc="315" dirty="0"/>
              <a:t>MOISTURIZING</a:t>
            </a:r>
            <a:r>
              <a:rPr spc="-330" dirty="0"/>
              <a:t> </a:t>
            </a:r>
            <a:r>
              <a:rPr spc="155" dirty="0"/>
              <a:t>CREAM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534" y="1695608"/>
            <a:ext cx="5753735" cy="840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50" dirty="0">
                <a:solidFill>
                  <a:srgbClr val="42C2DD"/>
                </a:solidFill>
                <a:latin typeface="Arial"/>
                <a:cs typeface="Arial"/>
              </a:rPr>
              <a:t>INCI</a:t>
            </a: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  <a:spcBef>
                <a:spcPts val="1100"/>
              </a:spcBef>
            </a:pPr>
            <a:r>
              <a:rPr sz="2100" spc="-60" dirty="0">
                <a:latin typeface="Noto Sans"/>
                <a:cs typeface="Noto Sans"/>
              </a:rPr>
              <a:t>AQUA, </a:t>
            </a:r>
            <a:r>
              <a:rPr sz="2100" spc="-50" dirty="0">
                <a:latin typeface="Noto Sans"/>
                <a:cs typeface="Noto Sans"/>
              </a:rPr>
              <a:t>ROSA </a:t>
            </a:r>
            <a:r>
              <a:rPr sz="2100" spc="-60" dirty="0">
                <a:latin typeface="Noto Sans"/>
                <a:cs typeface="Noto Sans"/>
              </a:rPr>
              <a:t>DAMASCENA </a:t>
            </a:r>
            <a:r>
              <a:rPr sz="2100" spc="-45" dirty="0">
                <a:latin typeface="Noto Sans"/>
                <a:cs typeface="Noto Sans"/>
              </a:rPr>
              <a:t>FLOWER </a:t>
            </a:r>
            <a:r>
              <a:rPr sz="2100" spc="-65" dirty="0">
                <a:latin typeface="Noto Sans"/>
                <a:cs typeface="Noto Sans"/>
              </a:rPr>
              <a:t>WATER, </a:t>
            </a:r>
            <a:r>
              <a:rPr sz="2100" spc="-10" dirty="0">
                <a:latin typeface="Noto Sans"/>
                <a:cs typeface="Noto Sans"/>
              </a:rPr>
              <a:t>C9-  </a:t>
            </a:r>
            <a:r>
              <a:rPr sz="2100" spc="40" dirty="0">
                <a:latin typeface="Noto Sans"/>
                <a:cs typeface="Noto Sans"/>
              </a:rPr>
              <a:t>12 </a:t>
            </a:r>
            <a:r>
              <a:rPr sz="2100" spc="-65" dirty="0">
                <a:latin typeface="Noto Sans"/>
                <a:cs typeface="Noto Sans"/>
              </a:rPr>
              <a:t>ALKANE, </a:t>
            </a:r>
            <a:r>
              <a:rPr sz="2100" spc="-55" dirty="0">
                <a:latin typeface="Noto Sans"/>
                <a:cs typeface="Noto Sans"/>
              </a:rPr>
              <a:t>CAPRYLYL </a:t>
            </a:r>
            <a:r>
              <a:rPr sz="2100" spc="-65" dirty="0">
                <a:latin typeface="Noto Sans"/>
                <a:cs typeface="Noto Sans"/>
              </a:rPr>
              <a:t>CAPRYLATE/CAPRATE,  </a:t>
            </a:r>
            <a:r>
              <a:rPr sz="2100" b="1" spc="-80" dirty="0">
                <a:latin typeface="Arial"/>
                <a:cs typeface="Arial"/>
              </a:rPr>
              <a:t>LACTOBACILLUS </a:t>
            </a:r>
            <a:r>
              <a:rPr sz="2100" b="1" spc="-70" dirty="0">
                <a:latin typeface="Arial"/>
                <a:cs typeface="Arial"/>
              </a:rPr>
              <a:t>BULGARICUS </a:t>
            </a:r>
            <a:r>
              <a:rPr sz="2100" b="1" spc="-55" dirty="0">
                <a:latin typeface="Arial"/>
                <a:cs typeface="Arial"/>
              </a:rPr>
              <a:t>FERMENT  </a:t>
            </a:r>
            <a:r>
              <a:rPr sz="2100" spc="-70" dirty="0">
                <a:latin typeface="Noto Sans"/>
                <a:cs typeface="Noto Sans"/>
              </a:rPr>
              <a:t>FILTRATE, ARACHIDYL </a:t>
            </a:r>
            <a:r>
              <a:rPr sz="2100" spc="-45" dirty="0">
                <a:latin typeface="Noto Sans"/>
                <a:cs typeface="Noto Sans"/>
              </a:rPr>
              <a:t>ALCOHOL, BEHENYL  ALCOHOL, </a:t>
            </a:r>
            <a:r>
              <a:rPr sz="2100" spc="-70" dirty="0">
                <a:latin typeface="Noto Sans"/>
                <a:cs typeface="Noto Sans"/>
              </a:rPr>
              <a:t>ARACHIDYL </a:t>
            </a:r>
            <a:r>
              <a:rPr sz="2100" spc="-45" dirty="0">
                <a:latin typeface="Noto Sans"/>
                <a:cs typeface="Noto Sans"/>
              </a:rPr>
              <a:t>GLUCOSIDE, </a:t>
            </a:r>
            <a:r>
              <a:rPr sz="2100" spc="-40" dirty="0">
                <a:latin typeface="Noto Sans"/>
                <a:cs typeface="Noto Sans"/>
              </a:rPr>
              <a:t>GLYCERYL  </a:t>
            </a:r>
            <a:r>
              <a:rPr sz="2100" spc="-50" dirty="0">
                <a:latin typeface="Noto Sans"/>
                <a:cs typeface="Noto Sans"/>
              </a:rPr>
              <a:t>STEARATE </a:t>
            </a:r>
            <a:r>
              <a:rPr sz="2100" spc="-75" dirty="0">
                <a:latin typeface="Noto Sans"/>
                <a:cs typeface="Noto Sans"/>
              </a:rPr>
              <a:t>CITRATE, </a:t>
            </a:r>
            <a:r>
              <a:rPr sz="2100" spc="-45" dirty="0">
                <a:latin typeface="Noto Sans"/>
                <a:cs typeface="Noto Sans"/>
              </a:rPr>
              <a:t>PENTYLENE </a:t>
            </a:r>
            <a:r>
              <a:rPr sz="2100" spc="-40" dirty="0">
                <a:latin typeface="Noto Sans"/>
                <a:cs typeface="Noto Sans"/>
              </a:rPr>
              <a:t>GLYCOL, </a:t>
            </a:r>
            <a:r>
              <a:rPr sz="2100" spc="-30" dirty="0">
                <a:latin typeface="Noto Sans"/>
                <a:cs typeface="Noto Sans"/>
              </a:rPr>
              <a:t>4-T-  </a:t>
            </a:r>
            <a:r>
              <a:rPr sz="2100" spc="-50" dirty="0">
                <a:latin typeface="Noto Sans"/>
                <a:cs typeface="Noto Sans"/>
              </a:rPr>
              <a:t>BUTYLCYCLOHEXANOL,  </a:t>
            </a:r>
            <a:r>
              <a:rPr sz="2100" spc="-20" dirty="0">
                <a:latin typeface="Noto Sans"/>
                <a:cs typeface="Noto Sans"/>
              </a:rPr>
              <a:t>PSE</a:t>
            </a:r>
            <a:r>
              <a:rPr sz="2100" b="1" spc="-20" dirty="0">
                <a:latin typeface="Arial"/>
                <a:cs typeface="Arial"/>
              </a:rPr>
              <a:t>UDOALTEROMONAS </a:t>
            </a:r>
            <a:r>
              <a:rPr sz="2100" b="1" spc="-55" dirty="0">
                <a:latin typeface="Arial"/>
                <a:cs typeface="Arial"/>
              </a:rPr>
              <a:t>FERMENT </a:t>
            </a:r>
            <a:r>
              <a:rPr sz="2100" b="1" spc="-105" dirty="0">
                <a:latin typeface="Arial"/>
                <a:cs typeface="Arial"/>
              </a:rPr>
              <a:t>EXTRACT</a:t>
            </a:r>
            <a:r>
              <a:rPr sz="2100" spc="-105" dirty="0">
                <a:latin typeface="Noto Sans"/>
                <a:cs typeface="Noto Sans"/>
              </a:rPr>
              <a:t>,  </a:t>
            </a:r>
            <a:r>
              <a:rPr sz="2100" spc="40" dirty="0">
                <a:latin typeface="Noto Sans"/>
                <a:cs typeface="Noto Sans"/>
              </a:rPr>
              <a:t>I</a:t>
            </a:r>
            <a:r>
              <a:rPr sz="2100" b="1" spc="40" dirty="0">
                <a:latin typeface="Arial"/>
                <a:cs typeface="Arial"/>
              </a:rPr>
              <a:t>NULIN, </a:t>
            </a:r>
            <a:r>
              <a:rPr sz="2100" b="1" spc="-50" dirty="0">
                <a:latin typeface="Arial"/>
                <a:cs typeface="Arial"/>
              </a:rPr>
              <a:t>YOGURT </a:t>
            </a:r>
            <a:r>
              <a:rPr sz="2100" b="1" spc="-60" dirty="0">
                <a:latin typeface="Arial"/>
                <a:cs typeface="Arial"/>
              </a:rPr>
              <a:t>POWDER</a:t>
            </a:r>
            <a:r>
              <a:rPr sz="2100" spc="-60" dirty="0">
                <a:latin typeface="Noto Sans"/>
                <a:cs typeface="Noto Sans"/>
              </a:rPr>
              <a:t>, </a:t>
            </a:r>
            <a:r>
              <a:rPr sz="2100" spc="-45" dirty="0">
                <a:latin typeface="Noto Sans"/>
                <a:cs typeface="Noto Sans"/>
              </a:rPr>
              <a:t>BUTYLENE  </a:t>
            </a:r>
            <a:r>
              <a:rPr sz="2100" spc="-40" dirty="0">
                <a:latin typeface="Noto Sans"/>
                <a:cs typeface="Noto Sans"/>
              </a:rPr>
              <a:t>GLYCOL, </a:t>
            </a:r>
            <a:r>
              <a:rPr sz="2100" spc="-45" dirty="0">
                <a:latin typeface="Noto Sans"/>
                <a:cs typeface="Noto Sans"/>
              </a:rPr>
              <a:t>PENTYLENE </a:t>
            </a:r>
            <a:r>
              <a:rPr sz="2100" spc="-40" dirty="0">
                <a:latin typeface="Noto Sans"/>
                <a:cs typeface="Noto Sans"/>
              </a:rPr>
              <a:t>GLYCOL, </a:t>
            </a:r>
            <a:r>
              <a:rPr sz="2100" b="1" spc="-85" dirty="0">
                <a:latin typeface="Arial"/>
                <a:cs typeface="Arial"/>
              </a:rPr>
              <a:t>SALICYLIC  </a:t>
            </a:r>
            <a:r>
              <a:rPr sz="2100" b="1" spc="-35" dirty="0">
                <a:latin typeface="Arial"/>
                <a:cs typeface="Arial"/>
              </a:rPr>
              <a:t>ACID</a:t>
            </a:r>
            <a:r>
              <a:rPr sz="2100" spc="-35" dirty="0">
                <a:latin typeface="Noto Sans"/>
                <a:cs typeface="Noto Sans"/>
              </a:rPr>
              <a:t>, </a:t>
            </a:r>
            <a:r>
              <a:rPr sz="2100" spc="-70" dirty="0">
                <a:latin typeface="Noto Sans"/>
                <a:cs typeface="Noto Sans"/>
              </a:rPr>
              <a:t>PALMITOYL  </a:t>
            </a:r>
            <a:r>
              <a:rPr sz="2100" spc="-75" dirty="0">
                <a:latin typeface="Noto Sans"/>
                <a:cs typeface="Noto Sans"/>
              </a:rPr>
              <a:t>HYDROXYPROPYLTRIMONIUM </a:t>
            </a:r>
            <a:r>
              <a:rPr sz="2100" spc="-70" dirty="0">
                <a:latin typeface="Noto Sans"/>
                <a:cs typeface="Noto Sans"/>
              </a:rPr>
              <a:t>AMYLOPECTIN </a:t>
            </a:r>
            <a:r>
              <a:rPr sz="2100" spc="-190" dirty="0">
                <a:latin typeface="Noto Sans"/>
                <a:cs typeface="Noto Sans"/>
              </a:rPr>
              <a:t>/  </a:t>
            </a:r>
            <a:r>
              <a:rPr sz="2100" spc="-60" dirty="0">
                <a:latin typeface="Noto Sans"/>
                <a:cs typeface="Noto Sans"/>
              </a:rPr>
              <a:t>GLYCERIN </a:t>
            </a:r>
            <a:r>
              <a:rPr sz="2100" spc="-45" dirty="0">
                <a:latin typeface="Noto Sans"/>
                <a:cs typeface="Noto Sans"/>
              </a:rPr>
              <a:t>CROSSPOLYMER, </a:t>
            </a:r>
            <a:r>
              <a:rPr sz="2100" spc="-50" dirty="0">
                <a:latin typeface="Noto Sans"/>
                <a:cs typeface="Noto Sans"/>
              </a:rPr>
              <a:t>1,2-HEXANEDIOL,  </a:t>
            </a:r>
            <a:r>
              <a:rPr sz="2100" spc="-55" dirty="0">
                <a:latin typeface="Noto Sans"/>
                <a:cs typeface="Noto Sans"/>
              </a:rPr>
              <a:t>CAPRYLYL </a:t>
            </a:r>
            <a:r>
              <a:rPr sz="2100" spc="-40" dirty="0">
                <a:latin typeface="Noto Sans"/>
                <a:cs typeface="Noto Sans"/>
              </a:rPr>
              <a:t>GLYCOL, </a:t>
            </a:r>
            <a:r>
              <a:rPr sz="2100" spc="-50" dirty="0">
                <a:latin typeface="Noto Sans"/>
                <a:cs typeface="Noto Sans"/>
              </a:rPr>
              <a:t>HYDROGENATED </a:t>
            </a:r>
            <a:r>
              <a:rPr sz="2100" spc="-80" dirty="0">
                <a:latin typeface="Noto Sans"/>
                <a:cs typeface="Noto Sans"/>
              </a:rPr>
              <a:t>LECITHIN,  </a:t>
            </a:r>
            <a:r>
              <a:rPr sz="2100" spc="-65" dirty="0">
                <a:latin typeface="Noto Sans"/>
                <a:cs typeface="Noto Sans"/>
              </a:rPr>
              <a:t>PHYTOSPHINGOSINE, </a:t>
            </a:r>
            <a:r>
              <a:rPr sz="2100" spc="-60" dirty="0">
                <a:latin typeface="Noto Sans"/>
                <a:cs typeface="Noto Sans"/>
              </a:rPr>
              <a:t>PHYTOSPHINGOSINE  </a:t>
            </a:r>
            <a:r>
              <a:rPr sz="2100" spc="-45" dirty="0">
                <a:latin typeface="Noto Sans"/>
                <a:cs typeface="Noto Sans"/>
              </a:rPr>
              <a:t>HCL, </a:t>
            </a:r>
            <a:r>
              <a:rPr sz="2100" spc="-60" dirty="0">
                <a:latin typeface="Noto Sans"/>
                <a:cs typeface="Noto Sans"/>
              </a:rPr>
              <a:t>PARFUM, </a:t>
            </a:r>
            <a:r>
              <a:rPr sz="2100" spc="-55" dirty="0">
                <a:latin typeface="Noto Sans"/>
                <a:cs typeface="Noto Sans"/>
              </a:rPr>
              <a:t>PHENOXYETHANOL,  ETHYLHEXYLGLYCERIN, POLYACRYLATE  </a:t>
            </a:r>
            <a:r>
              <a:rPr sz="2100" spc="-40" dirty="0">
                <a:latin typeface="Noto Sans"/>
                <a:cs typeface="Noto Sans"/>
              </a:rPr>
              <a:t>CROSSPOLYMER-6, </a:t>
            </a:r>
            <a:r>
              <a:rPr sz="2100" spc="-80" dirty="0">
                <a:latin typeface="Noto Sans"/>
                <a:cs typeface="Noto Sans"/>
              </a:rPr>
              <a:t>DISODIUM </a:t>
            </a:r>
            <a:r>
              <a:rPr sz="2100" spc="-60" dirty="0">
                <a:latin typeface="Noto Sans"/>
                <a:cs typeface="Noto Sans"/>
              </a:rPr>
              <a:t>EDTA, GLYCERIN,  </a:t>
            </a:r>
            <a:r>
              <a:rPr sz="2100" spc="-90" dirty="0">
                <a:latin typeface="Noto Sans"/>
                <a:cs typeface="Noto Sans"/>
              </a:rPr>
              <a:t>CITRIC </a:t>
            </a:r>
            <a:r>
              <a:rPr sz="2100" spc="-85" dirty="0">
                <a:latin typeface="Noto Sans"/>
                <a:cs typeface="Noto Sans"/>
              </a:rPr>
              <a:t>ACID </a:t>
            </a:r>
            <a:r>
              <a:rPr sz="2100" spc="-75" dirty="0">
                <a:latin typeface="Noto Sans"/>
                <a:cs typeface="Noto Sans"/>
              </a:rPr>
              <a:t>, </a:t>
            </a:r>
            <a:r>
              <a:rPr sz="2100" spc="-60" dirty="0">
                <a:latin typeface="Noto Sans"/>
                <a:cs typeface="Noto Sans"/>
              </a:rPr>
              <a:t>HYDROXYCITRONELLAL,  </a:t>
            </a:r>
            <a:r>
              <a:rPr sz="2100" spc="-65" dirty="0">
                <a:latin typeface="Noto Sans"/>
                <a:cs typeface="Noto Sans"/>
              </a:rPr>
              <a:t>LINALOOL, </a:t>
            </a:r>
            <a:r>
              <a:rPr sz="2100" spc="-55" dirty="0">
                <a:latin typeface="Noto Sans"/>
                <a:cs typeface="Noto Sans"/>
              </a:rPr>
              <a:t>CITRONELLOL, HEXYL </a:t>
            </a:r>
            <a:r>
              <a:rPr sz="2100" spc="-85" dirty="0">
                <a:latin typeface="Noto Sans"/>
                <a:cs typeface="Noto Sans"/>
              </a:rPr>
              <a:t>CINNAMAL,  </a:t>
            </a:r>
            <a:r>
              <a:rPr sz="2100" spc="-70" dirty="0">
                <a:latin typeface="Noto Sans"/>
                <a:cs typeface="Noto Sans"/>
              </a:rPr>
              <a:t>LIMONENE, </a:t>
            </a:r>
            <a:r>
              <a:rPr sz="2100" spc="-60" dirty="0">
                <a:latin typeface="Noto Sans"/>
                <a:cs typeface="Noto Sans"/>
              </a:rPr>
              <a:t>ALPHA-ISOMETHYL</a:t>
            </a:r>
            <a:r>
              <a:rPr sz="2100" spc="70" dirty="0">
                <a:latin typeface="Noto Sans"/>
                <a:cs typeface="Noto Sans"/>
              </a:rPr>
              <a:t> </a:t>
            </a:r>
            <a:r>
              <a:rPr sz="2100" spc="-75" dirty="0">
                <a:latin typeface="Noto Sans"/>
                <a:cs typeface="Noto Sans"/>
              </a:rPr>
              <a:t>IONONE</a:t>
            </a:r>
            <a:endParaRPr sz="2100">
              <a:latin typeface="Noto Sans"/>
              <a:cs typeface="Noto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83691" y="1953173"/>
            <a:ext cx="89535" cy="713740"/>
          </a:xfrm>
          <a:custGeom>
            <a:avLst/>
            <a:gdLst/>
            <a:ahLst/>
            <a:cxnLst/>
            <a:rect l="l" t="t" r="r" b="b"/>
            <a:pathLst>
              <a:path w="89534" h="713739">
                <a:moveTo>
                  <a:pt x="89145" y="0"/>
                </a:moveTo>
                <a:lnTo>
                  <a:pt x="89145" y="713296"/>
                </a:lnTo>
                <a:lnTo>
                  <a:pt x="0" y="713296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4995" y="1953173"/>
            <a:ext cx="539115" cy="88900"/>
          </a:xfrm>
          <a:custGeom>
            <a:avLst/>
            <a:gdLst/>
            <a:ahLst/>
            <a:cxnLst/>
            <a:rect l="l" t="t" r="r" b="b"/>
            <a:pathLst>
              <a:path w="539115" h="88900">
                <a:moveTo>
                  <a:pt x="538696" y="0"/>
                </a:moveTo>
                <a:lnTo>
                  <a:pt x="538696" y="88399"/>
                </a:lnTo>
                <a:lnTo>
                  <a:pt x="0" y="88399"/>
                </a:lnTo>
                <a:lnTo>
                  <a:pt x="0" y="0"/>
                </a:lnTo>
                <a:lnTo>
                  <a:pt x="538696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5849" y="1953173"/>
            <a:ext cx="89535" cy="713740"/>
          </a:xfrm>
          <a:custGeom>
            <a:avLst/>
            <a:gdLst/>
            <a:ahLst/>
            <a:cxnLst/>
            <a:rect l="l" t="t" r="r" b="b"/>
            <a:pathLst>
              <a:path w="89534" h="713739">
                <a:moveTo>
                  <a:pt x="89145" y="0"/>
                </a:moveTo>
                <a:lnTo>
                  <a:pt x="89145" y="713296"/>
                </a:lnTo>
                <a:lnTo>
                  <a:pt x="0" y="713296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3691" y="9112137"/>
            <a:ext cx="89535" cy="713740"/>
          </a:xfrm>
          <a:custGeom>
            <a:avLst/>
            <a:gdLst/>
            <a:ahLst/>
            <a:cxnLst/>
            <a:rect l="l" t="t" r="r" b="b"/>
            <a:pathLst>
              <a:path w="89534" h="713740">
                <a:moveTo>
                  <a:pt x="89145" y="0"/>
                </a:moveTo>
                <a:lnTo>
                  <a:pt x="89145" y="713296"/>
                </a:lnTo>
                <a:lnTo>
                  <a:pt x="0" y="713296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9552" y="9112137"/>
            <a:ext cx="224154" cy="88900"/>
          </a:xfrm>
          <a:custGeom>
            <a:avLst/>
            <a:gdLst/>
            <a:ahLst/>
            <a:cxnLst/>
            <a:rect l="l" t="t" r="r" b="b"/>
            <a:pathLst>
              <a:path w="224154" h="88900">
                <a:moveTo>
                  <a:pt x="224138" y="0"/>
                </a:moveTo>
                <a:lnTo>
                  <a:pt x="224138" y="88399"/>
                </a:lnTo>
                <a:lnTo>
                  <a:pt x="0" y="88399"/>
                </a:lnTo>
                <a:lnTo>
                  <a:pt x="0" y="0"/>
                </a:lnTo>
                <a:lnTo>
                  <a:pt x="224138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59552" y="2578069"/>
            <a:ext cx="224154" cy="88900"/>
          </a:xfrm>
          <a:custGeom>
            <a:avLst/>
            <a:gdLst/>
            <a:ahLst/>
            <a:cxnLst/>
            <a:rect l="l" t="t" r="r" b="b"/>
            <a:pathLst>
              <a:path w="224154" h="88900">
                <a:moveTo>
                  <a:pt x="224138" y="0"/>
                </a:moveTo>
                <a:lnTo>
                  <a:pt x="224138" y="88399"/>
                </a:lnTo>
                <a:lnTo>
                  <a:pt x="0" y="88399"/>
                </a:lnTo>
                <a:lnTo>
                  <a:pt x="0" y="0"/>
                </a:lnTo>
                <a:lnTo>
                  <a:pt x="224138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7859" y="2578069"/>
            <a:ext cx="92075" cy="6623050"/>
          </a:xfrm>
          <a:custGeom>
            <a:avLst/>
            <a:gdLst/>
            <a:ahLst/>
            <a:cxnLst/>
            <a:rect l="l" t="t" r="r" b="b"/>
            <a:pathLst>
              <a:path w="92075" h="6623050">
                <a:moveTo>
                  <a:pt x="91693" y="0"/>
                </a:moveTo>
                <a:lnTo>
                  <a:pt x="91693" y="6622467"/>
                </a:lnTo>
                <a:lnTo>
                  <a:pt x="0" y="6622467"/>
                </a:lnTo>
                <a:lnTo>
                  <a:pt x="0" y="0"/>
                </a:lnTo>
                <a:lnTo>
                  <a:pt x="91693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4995" y="2578069"/>
            <a:ext cx="222885" cy="88900"/>
          </a:xfrm>
          <a:custGeom>
            <a:avLst/>
            <a:gdLst/>
            <a:ahLst/>
            <a:cxnLst/>
            <a:rect l="l" t="t" r="r" b="b"/>
            <a:pathLst>
              <a:path w="222884" h="88900">
                <a:moveTo>
                  <a:pt x="222864" y="0"/>
                </a:moveTo>
                <a:lnTo>
                  <a:pt x="222864" y="88399"/>
                </a:lnTo>
                <a:lnTo>
                  <a:pt x="0" y="88399"/>
                </a:lnTo>
                <a:lnTo>
                  <a:pt x="0" y="0"/>
                </a:lnTo>
                <a:lnTo>
                  <a:pt x="222864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4473" y="9737033"/>
            <a:ext cx="539750" cy="88900"/>
          </a:xfrm>
          <a:custGeom>
            <a:avLst/>
            <a:gdLst/>
            <a:ahLst/>
            <a:cxnLst/>
            <a:rect l="l" t="t" r="r" b="b"/>
            <a:pathLst>
              <a:path w="539750" h="88900">
                <a:moveTo>
                  <a:pt x="0" y="88399"/>
                </a:moveTo>
                <a:lnTo>
                  <a:pt x="0" y="0"/>
                </a:lnTo>
                <a:lnTo>
                  <a:pt x="539473" y="0"/>
                </a:lnTo>
                <a:lnTo>
                  <a:pt x="539473" y="88399"/>
                </a:lnTo>
                <a:lnTo>
                  <a:pt x="0" y="88399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4995" y="9109089"/>
            <a:ext cx="222885" cy="92075"/>
          </a:xfrm>
          <a:custGeom>
            <a:avLst/>
            <a:gdLst/>
            <a:ahLst/>
            <a:cxnLst/>
            <a:rect l="l" t="t" r="r" b="b"/>
            <a:pathLst>
              <a:path w="222884" h="92075">
                <a:moveTo>
                  <a:pt x="222864" y="0"/>
                </a:moveTo>
                <a:lnTo>
                  <a:pt x="222864" y="91448"/>
                </a:lnTo>
                <a:lnTo>
                  <a:pt x="0" y="91448"/>
                </a:lnTo>
                <a:lnTo>
                  <a:pt x="0" y="0"/>
                </a:lnTo>
                <a:lnTo>
                  <a:pt x="222864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5849" y="9109089"/>
            <a:ext cx="89535" cy="716915"/>
          </a:xfrm>
          <a:custGeom>
            <a:avLst/>
            <a:gdLst/>
            <a:ahLst/>
            <a:cxnLst/>
            <a:rect l="l" t="t" r="r" b="b"/>
            <a:pathLst>
              <a:path w="89534" h="716915">
                <a:moveTo>
                  <a:pt x="89145" y="0"/>
                </a:moveTo>
                <a:lnTo>
                  <a:pt x="89145" y="716344"/>
                </a:lnTo>
                <a:lnTo>
                  <a:pt x="0" y="716344"/>
                </a:lnTo>
                <a:lnTo>
                  <a:pt x="0" y="0"/>
                </a:lnTo>
                <a:lnTo>
                  <a:pt x="89145" y="0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220" y="9491422"/>
            <a:ext cx="1029335" cy="795655"/>
          </a:xfrm>
          <a:custGeom>
            <a:avLst/>
            <a:gdLst/>
            <a:ahLst/>
            <a:cxnLst/>
            <a:rect l="l" t="t" r="r" b="b"/>
            <a:pathLst>
              <a:path w="1029334" h="795654">
                <a:moveTo>
                  <a:pt x="713896" y="0"/>
                </a:moveTo>
                <a:lnTo>
                  <a:pt x="766408" y="1933"/>
                </a:lnTo>
                <a:lnTo>
                  <a:pt x="818647" y="7725"/>
                </a:lnTo>
                <a:lnTo>
                  <a:pt x="870317" y="17347"/>
                </a:lnTo>
                <a:lnTo>
                  <a:pt x="921129" y="30740"/>
                </a:lnTo>
                <a:lnTo>
                  <a:pt x="970819" y="47834"/>
                </a:lnTo>
                <a:lnTo>
                  <a:pt x="1019126" y="68541"/>
                </a:lnTo>
                <a:lnTo>
                  <a:pt x="1028777" y="795576"/>
                </a:lnTo>
                <a:lnTo>
                  <a:pt x="4735" y="795576"/>
                </a:lnTo>
                <a:lnTo>
                  <a:pt x="859" y="748925"/>
                </a:lnTo>
                <a:lnTo>
                  <a:pt x="0" y="713896"/>
                </a:lnTo>
                <a:lnTo>
                  <a:pt x="214" y="696371"/>
                </a:lnTo>
                <a:lnTo>
                  <a:pt x="3438" y="643923"/>
                </a:lnTo>
                <a:lnTo>
                  <a:pt x="10508" y="591852"/>
                </a:lnTo>
                <a:lnTo>
                  <a:pt x="21394" y="540433"/>
                </a:lnTo>
                <a:lnTo>
                  <a:pt x="36033" y="489955"/>
                </a:lnTo>
                <a:lnTo>
                  <a:pt x="54341" y="440699"/>
                </a:lnTo>
                <a:lnTo>
                  <a:pt x="76224" y="392925"/>
                </a:lnTo>
                <a:lnTo>
                  <a:pt x="101566" y="346879"/>
                </a:lnTo>
                <a:lnTo>
                  <a:pt x="130229" y="302824"/>
                </a:lnTo>
                <a:lnTo>
                  <a:pt x="162045" y="261006"/>
                </a:lnTo>
                <a:lnTo>
                  <a:pt x="196855" y="221639"/>
                </a:lnTo>
                <a:lnTo>
                  <a:pt x="234472" y="184934"/>
                </a:lnTo>
                <a:lnTo>
                  <a:pt x="274689" y="151094"/>
                </a:lnTo>
                <a:lnTo>
                  <a:pt x="317275" y="120314"/>
                </a:lnTo>
                <a:lnTo>
                  <a:pt x="362013" y="92746"/>
                </a:lnTo>
                <a:lnTo>
                  <a:pt x="408666" y="68541"/>
                </a:lnTo>
                <a:lnTo>
                  <a:pt x="456973" y="47834"/>
                </a:lnTo>
                <a:lnTo>
                  <a:pt x="506663" y="30740"/>
                </a:lnTo>
                <a:lnTo>
                  <a:pt x="557475" y="17347"/>
                </a:lnTo>
                <a:lnTo>
                  <a:pt x="609145" y="7725"/>
                </a:lnTo>
                <a:lnTo>
                  <a:pt x="661384" y="1933"/>
                </a:lnTo>
                <a:lnTo>
                  <a:pt x="713896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"/>
            <a:ext cx="2677795" cy="1274445"/>
          </a:xfrm>
          <a:custGeom>
            <a:avLst/>
            <a:gdLst/>
            <a:ahLst/>
            <a:cxnLst/>
            <a:rect l="l" t="t" r="r" b="b"/>
            <a:pathLst>
              <a:path w="2677795" h="1274445">
                <a:moveTo>
                  <a:pt x="2530956" y="0"/>
                </a:moveTo>
                <a:lnTo>
                  <a:pt x="2677622" y="0"/>
                </a:lnTo>
                <a:lnTo>
                  <a:pt x="2664117" y="28859"/>
                </a:lnTo>
                <a:lnTo>
                  <a:pt x="2642392" y="72681"/>
                </a:lnTo>
                <a:lnTo>
                  <a:pt x="2619669" y="116030"/>
                </a:lnTo>
                <a:lnTo>
                  <a:pt x="2595955" y="158892"/>
                </a:lnTo>
                <a:lnTo>
                  <a:pt x="2571254" y="201252"/>
                </a:lnTo>
                <a:lnTo>
                  <a:pt x="2545574" y="243096"/>
                </a:lnTo>
                <a:lnTo>
                  <a:pt x="2518918" y="284410"/>
                </a:lnTo>
                <a:lnTo>
                  <a:pt x="2491294" y="325179"/>
                </a:lnTo>
                <a:lnTo>
                  <a:pt x="2462707" y="365388"/>
                </a:lnTo>
                <a:lnTo>
                  <a:pt x="2433163" y="405023"/>
                </a:lnTo>
                <a:lnTo>
                  <a:pt x="2402668" y="444069"/>
                </a:lnTo>
                <a:lnTo>
                  <a:pt x="2371226" y="482512"/>
                </a:lnTo>
                <a:lnTo>
                  <a:pt x="2338845" y="520337"/>
                </a:lnTo>
                <a:lnTo>
                  <a:pt x="2305530" y="557530"/>
                </a:lnTo>
                <a:lnTo>
                  <a:pt x="2271287" y="594077"/>
                </a:lnTo>
                <a:lnTo>
                  <a:pt x="2236121" y="629962"/>
                </a:lnTo>
                <a:lnTo>
                  <a:pt x="2200236" y="665128"/>
                </a:lnTo>
                <a:lnTo>
                  <a:pt x="2163689" y="699371"/>
                </a:lnTo>
                <a:lnTo>
                  <a:pt x="2126496" y="732687"/>
                </a:lnTo>
                <a:lnTo>
                  <a:pt x="2088671" y="765068"/>
                </a:lnTo>
                <a:lnTo>
                  <a:pt x="2050228" y="796509"/>
                </a:lnTo>
                <a:lnTo>
                  <a:pt x="2011181" y="827004"/>
                </a:lnTo>
                <a:lnTo>
                  <a:pt x="1971546" y="856549"/>
                </a:lnTo>
                <a:lnTo>
                  <a:pt x="1931338" y="885136"/>
                </a:lnTo>
                <a:lnTo>
                  <a:pt x="1890569" y="912760"/>
                </a:lnTo>
                <a:lnTo>
                  <a:pt x="1849255" y="939415"/>
                </a:lnTo>
                <a:lnTo>
                  <a:pt x="1807411" y="965096"/>
                </a:lnTo>
                <a:lnTo>
                  <a:pt x="1765050" y="989796"/>
                </a:lnTo>
                <a:lnTo>
                  <a:pt x="1722188" y="1013511"/>
                </a:lnTo>
                <a:lnTo>
                  <a:pt x="1678839" y="1036233"/>
                </a:lnTo>
                <a:lnTo>
                  <a:pt x="1635018" y="1057958"/>
                </a:lnTo>
                <a:lnTo>
                  <a:pt x="1590738" y="1078680"/>
                </a:lnTo>
                <a:lnTo>
                  <a:pt x="1546015" y="1098392"/>
                </a:lnTo>
                <a:lnTo>
                  <a:pt x="1500863" y="1117089"/>
                </a:lnTo>
                <a:lnTo>
                  <a:pt x="1455296" y="1134766"/>
                </a:lnTo>
                <a:lnTo>
                  <a:pt x="1409329" y="1151416"/>
                </a:lnTo>
                <a:lnTo>
                  <a:pt x="1362977" y="1167034"/>
                </a:lnTo>
                <a:lnTo>
                  <a:pt x="1316253" y="1181613"/>
                </a:lnTo>
                <a:lnTo>
                  <a:pt x="1269174" y="1195149"/>
                </a:lnTo>
                <a:lnTo>
                  <a:pt x="1221752" y="1207635"/>
                </a:lnTo>
                <a:lnTo>
                  <a:pt x="1174003" y="1219066"/>
                </a:lnTo>
                <a:lnTo>
                  <a:pt x="1125940" y="1229435"/>
                </a:lnTo>
                <a:lnTo>
                  <a:pt x="1077580" y="1238738"/>
                </a:lnTo>
                <a:lnTo>
                  <a:pt x="1028935" y="1246968"/>
                </a:lnTo>
                <a:lnTo>
                  <a:pt x="980021" y="1254119"/>
                </a:lnTo>
                <a:lnTo>
                  <a:pt x="930852" y="1260186"/>
                </a:lnTo>
                <a:lnTo>
                  <a:pt x="881443" y="1265162"/>
                </a:lnTo>
                <a:lnTo>
                  <a:pt x="831808" y="1269043"/>
                </a:lnTo>
                <a:lnTo>
                  <a:pt x="781961" y="1271823"/>
                </a:lnTo>
                <a:lnTo>
                  <a:pt x="731918" y="1273494"/>
                </a:lnTo>
                <a:lnTo>
                  <a:pt x="681692" y="1274053"/>
                </a:lnTo>
                <a:lnTo>
                  <a:pt x="631466" y="1273494"/>
                </a:lnTo>
                <a:lnTo>
                  <a:pt x="581423" y="1271823"/>
                </a:lnTo>
                <a:lnTo>
                  <a:pt x="531576" y="1269043"/>
                </a:lnTo>
                <a:lnTo>
                  <a:pt x="481941" y="1265162"/>
                </a:lnTo>
                <a:lnTo>
                  <a:pt x="432532" y="1260186"/>
                </a:lnTo>
                <a:lnTo>
                  <a:pt x="383363" y="1254119"/>
                </a:lnTo>
                <a:lnTo>
                  <a:pt x="334449" y="1246968"/>
                </a:lnTo>
                <a:lnTo>
                  <a:pt x="285805" y="1238738"/>
                </a:lnTo>
                <a:lnTo>
                  <a:pt x="237444" y="1229435"/>
                </a:lnTo>
                <a:lnTo>
                  <a:pt x="189382" y="1219066"/>
                </a:lnTo>
                <a:lnTo>
                  <a:pt x="141633" y="1207635"/>
                </a:lnTo>
                <a:lnTo>
                  <a:pt x="94211" y="1195149"/>
                </a:lnTo>
                <a:lnTo>
                  <a:pt x="47131" y="1181613"/>
                </a:lnTo>
                <a:lnTo>
                  <a:pt x="0" y="1166896"/>
                </a:lnTo>
                <a:lnTo>
                  <a:pt x="0" y="1142247"/>
                </a:lnTo>
                <a:lnTo>
                  <a:pt x="681692" y="1142247"/>
                </a:lnTo>
                <a:lnTo>
                  <a:pt x="731766" y="1141655"/>
                </a:lnTo>
                <a:lnTo>
                  <a:pt x="781645" y="1139884"/>
                </a:lnTo>
                <a:lnTo>
                  <a:pt x="831312" y="1136940"/>
                </a:lnTo>
                <a:lnTo>
                  <a:pt x="880751" y="1132830"/>
                </a:lnTo>
                <a:lnTo>
                  <a:pt x="929947" y="1127561"/>
                </a:lnTo>
                <a:lnTo>
                  <a:pt x="978883" y="1121140"/>
                </a:lnTo>
                <a:lnTo>
                  <a:pt x="1027543" y="1113573"/>
                </a:lnTo>
                <a:lnTo>
                  <a:pt x="1075911" y="1104867"/>
                </a:lnTo>
                <a:lnTo>
                  <a:pt x="1123971" y="1095029"/>
                </a:lnTo>
                <a:lnTo>
                  <a:pt x="1171707" y="1084065"/>
                </a:lnTo>
                <a:lnTo>
                  <a:pt x="1219102" y="1071983"/>
                </a:lnTo>
                <a:lnTo>
                  <a:pt x="1266140" y="1058789"/>
                </a:lnTo>
                <a:lnTo>
                  <a:pt x="1312805" y="1044490"/>
                </a:lnTo>
                <a:lnTo>
                  <a:pt x="1359082" y="1029093"/>
                </a:lnTo>
                <a:lnTo>
                  <a:pt x="1404953" y="1012603"/>
                </a:lnTo>
                <a:lnTo>
                  <a:pt x="1450404" y="995029"/>
                </a:lnTo>
                <a:lnTo>
                  <a:pt x="1495417" y="976377"/>
                </a:lnTo>
                <a:lnTo>
                  <a:pt x="1539976" y="956654"/>
                </a:lnTo>
                <a:lnTo>
                  <a:pt x="1584066" y="935865"/>
                </a:lnTo>
                <a:lnTo>
                  <a:pt x="1627670" y="914019"/>
                </a:lnTo>
                <a:lnTo>
                  <a:pt x="1670772" y="891122"/>
                </a:lnTo>
                <a:lnTo>
                  <a:pt x="1713357" y="867180"/>
                </a:lnTo>
                <a:lnTo>
                  <a:pt x="1755407" y="842201"/>
                </a:lnTo>
                <a:lnTo>
                  <a:pt x="1796907" y="816190"/>
                </a:lnTo>
                <a:lnTo>
                  <a:pt x="1837840" y="789156"/>
                </a:lnTo>
                <a:lnTo>
                  <a:pt x="1878191" y="761104"/>
                </a:lnTo>
                <a:lnTo>
                  <a:pt x="1917943" y="732041"/>
                </a:lnTo>
                <a:lnTo>
                  <a:pt x="1957080" y="701975"/>
                </a:lnTo>
                <a:lnTo>
                  <a:pt x="1995586" y="670911"/>
                </a:lnTo>
                <a:lnTo>
                  <a:pt x="2033445" y="638857"/>
                </a:lnTo>
                <a:lnTo>
                  <a:pt x="2070641" y="605819"/>
                </a:lnTo>
                <a:lnTo>
                  <a:pt x="2107157" y="571804"/>
                </a:lnTo>
                <a:lnTo>
                  <a:pt x="2142978" y="536819"/>
                </a:lnTo>
                <a:lnTo>
                  <a:pt x="2177963" y="500999"/>
                </a:lnTo>
                <a:lnTo>
                  <a:pt x="2211978" y="464482"/>
                </a:lnTo>
                <a:lnTo>
                  <a:pt x="2245016" y="427286"/>
                </a:lnTo>
                <a:lnTo>
                  <a:pt x="2277070" y="389427"/>
                </a:lnTo>
                <a:lnTo>
                  <a:pt x="2308133" y="350921"/>
                </a:lnTo>
                <a:lnTo>
                  <a:pt x="2338200" y="311784"/>
                </a:lnTo>
                <a:lnTo>
                  <a:pt x="2367263" y="272032"/>
                </a:lnTo>
                <a:lnTo>
                  <a:pt x="2395314" y="231681"/>
                </a:lnTo>
                <a:lnTo>
                  <a:pt x="2422349" y="190748"/>
                </a:lnTo>
                <a:lnTo>
                  <a:pt x="2448359" y="149248"/>
                </a:lnTo>
                <a:lnTo>
                  <a:pt x="2473339" y="107198"/>
                </a:lnTo>
                <a:lnTo>
                  <a:pt x="2497281" y="64614"/>
                </a:lnTo>
                <a:lnTo>
                  <a:pt x="2520178" y="21511"/>
                </a:lnTo>
                <a:lnTo>
                  <a:pt x="2530956" y="0"/>
                </a:lnTo>
                <a:close/>
              </a:path>
              <a:path w="2677795" h="1274445">
                <a:moveTo>
                  <a:pt x="0" y="1027546"/>
                </a:moveTo>
                <a:lnTo>
                  <a:pt x="50579" y="1044490"/>
                </a:lnTo>
                <a:lnTo>
                  <a:pt x="97245" y="1058789"/>
                </a:lnTo>
                <a:lnTo>
                  <a:pt x="144283" y="1071983"/>
                </a:lnTo>
                <a:lnTo>
                  <a:pt x="191678" y="1084065"/>
                </a:lnTo>
                <a:lnTo>
                  <a:pt x="239413" y="1095029"/>
                </a:lnTo>
                <a:lnTo>
                  <a:pt x="287473" y="1104867"/>
                </a:lnTo>
                <a:lnTo>
                  <a:pt x="335841" y="1113573"/>
                </a:lnTo>
                <a:lnTo>
                  <a:pt x="384501" y="1121140"/>
                </a:lnTo>
                <a:lnTo>
                  <a:pt x="433437" y="1127561"/>
                </a:lnTo>
                <a:lnTo>
                  <a:pt x="482633" y="1132830"/>
                </a:lnTo>
                <a:lnTo>
                  <a:pt x="532073" y="1136940"/>
                </a:lnTo>
                <a:lnTo>
                  <a:pt x="581740" y="1139884"/>
                </a:lnTo>
                <a:lnTo>
                  <a:pt x="631618" y="1141655"/>
                </a:lnTo>
                <a:lnTo>
                  <a:pt x="681692" y="1142247"/>
                </a:lnTo>
                <a:lnTo>
                  <a:pt x="0" y="1142247"/>
                </a:lnTo>
                <a:lnTo>
                  <a:pt x="0" y="1027546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883" y="1773844"/>
            <a:ext cx="10248899" cy="509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48509" y="2391582"/>
            <a:ext cx="7934309" cy="478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7510" y="518955"/>
            <a:ext cx="70719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4805" algn="l"/>
              </a:tabLst>
            </a:pPr>
            <a:r>
              <a:rPr spc="635" dirty="0">
                <a:solidFill>
                  <a:srgbClr val="42C2DD"/>
                </a:solidFill>
              </a:rPr>
              <a:t>M</a:t>
            </a:r>
            <a:r>
              <a:rPr spc="370" dirty="0">
                <a:solidFill>
                  <a:srgbClr val="42C2DD"/>
                </a:solidFill>
              </a:rPr>
              <a:t>A</a:t>
            </a:r>
            <a:r>
              <a:rPr spc="-30" dirty="0">
                <a:solidFill>
                  <a:srgbClr val="42C2DD"/>
                </a:solidFill>
              </a:rPr>
              <a:t>T</a:t>
            </a:r>
            <a:r>
              <a:rPr spc="204" dirty="0">
                <a:solidFill>
                  <a:srgbClr val="42C2DD"/>
                </a:solidFill>
              </a:rPr>
              <a:t>H</a:t>
            </a:r>
            <a:r>
              <a:rPr spc="75" dirty="0">
                <a:solidFill>
                  <a:srgbClr val="42C2DD"/>
                </a:solidFill>
              </a:rPr>
              <a:t> </a:t>
            </a:r>
            <a:r>
              <a:rPr spc="635" dirty="0">
                <a:solidFill>
                  <a:srgbClr val="42C2DD"/>
                </a:solidFill>
              </a:rPr>
              <a:t>M</a:t>
            </a:r>
            <a:r>
              <a:rPr spc="370" dirty="0">
                <a:solidFill>
                  <a:srgbClr val="42C2DD"/>
                </a:solidFill>
              </a:rPr>
              <a:t>A</a:t>
            </a:r>
            <a:r>
              <a:rPr spc="15" dirty="0">
                <a:solidFill>
                  <a:srgbClr val="42C2DD"/>
                </a:solidFill>
              </a:rPr>
              <a:t>R</a:t>
            </a:r>
            <a:r>
              <a:rPr spc="204" dirty="0">
                <a:solidFill>
                  <a:srgbClr val="42C2DD"/>
                </a:solidFill>
              </a:rPr>
              <a:t>I</a:t>
            </a:r>
            <a:r>
              <a:rPr spc="585" dirty="0">
                <a:solidFill>
                  <a:srgbClr val="42C2DD"/>
                </a:solidFill>
              </a:rPr>
              <a:t>N</a:t>
            </a:r>
            <a:r>
              <a:rPr spc="-455" dirty="0">
                <a:solidFill>
                  <a:srgbClr val="42C2DD"/>
                </a:solidFill>
              </a:rPr>
              <a:t>E</a:t>
            </a:r>
            <a:r>
              <a:rPr dirty="0">
                <a:solidFill>
                  <a:srgbClr val="42C2DD"/>
                </a:solidFill>
              </a:rPr>
              <a:t>	</a:t>
            </a:r>
            <a:r>
              <a:rPr spc="-30" dirty="0">
                <a:solidFill>
                  <a:srgbClr val="42C2DD"/>
                </a:solidFill>
              </a:rPr>
              <a:t>T</a:t>
            </a:r>
            <a:r>
              <a:rPr spc="-405" dirty="0">
                <a:solidFill>
                  <a:srgbClr val="42C2DD"/>
                </a:solidFill>
              </a:rPr>
              <a:t>E</a:t>
            </a:r>
            <a:r>
              <a:rPr spc="75" dirty="0">
                <a:solidFill>
                  <a:srgbClr val="42C2DD"/>
                </a:solidFill>
              </a:rPr>
              <a:t>S</a:t>
            </a:r>
            <a:r>
              <a:rPr spc="-80" dirty="0">
                <a:solidFill>
                  <a:srgbClr val="42C2DD"/>
                </a:solidFill>
              </a:rPr>
              <a:t>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1368</Words>
  <Application>Microsoft Office PowerPoint</Application>
  <PresentationFormat>Custom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</vt:lpstr>
      <vt:lpstr>Times New Roman</vt:lpstr>
      <vt:lpstr>Office Theme</vt:lpstr>
      <vt:lpstr>PowerPoint Presentation</vt:lpstr>
      <vt:lpstr>OUR PRODUCTS</vt:lpstr>
      <vt:lpstr>WHAT WE'VEDONE  RIGHT</vt:lpstr>
      <vt:lpstr>OUR UNIQUE ACNE FIGHTING INGREDIENT-  PROBIOTIC LACTOBACILLUS BULGARICUS</vt:lpstr>
      <vt:lpstr>EFFICACY DATA</vt:lpstr>
      <vt:lpstr>PURIFIENG CLEANSING GEL</vt:lpstr>
      <vt:lpstr>ACB YOGURT DERMAL TEST</vt:lpstr>
      <vt:lpstr>REBALANCING AND MOISTURIZING CREAM</vt:lpstr>
      <vt:lpstr>MATH MARINE TEST</vt:lpstr>
      <vt:lpstr>REBALANCING AND MOISTURIZING CREAM</vt:lpstr>
      <vt:lpstr>YOGURTHENE BALANCE TEST</vt:lpstr>
      <vt:lpstr>SYMSITIVE  TEST</vt:lpstr>
      <vt:lpstr>CORRECT &amp; COVER</vt:lpstr>
      <vt:lpstr>PEELMOIST  TEST</vt:lpstr>
      <vt:lpstr>POTENTIAL IMPACT</vt:lpstr>
      <vt:lpstr>TALK TO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Georgieva</dc:creator>
  <cp:lastModifiedBy>Stefan Ignatov</cp:lastModifiedBy>
  <cp:revision>1</cp:revision>
  <dcterms:created xsi:type="dcterms:W3CDTF">2019-11-21T11:51:49Z</dcterms:created>
  <dcterms:modified xsi:type="dcterms:W3CDTF">2019-11-21T11:52:49Z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2019-11-21T00:00:00Z</vt:filetime>
  </property>
</Properties>
</file>